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42" r:id="rId2"/>
    <p:sldId id="363" r:id="rId3"/>
    <p:sldId id="344" r:id="rId4"/>
    <p:sldId id="346" r:id="rId5"/>
    <p:sldId id="345" r:id="rId6"/>
    <p:sldId id="347" r:id="rId7"/>
    <p:sldId id="348" r:id="rId8"/>
    <p:sldId id="349" r:id="rId9"/>
    <p:sldId id="368" r:id="rId10"/>
    <p:sldId id="350" r:id="rId11"/>
    <p:sldId id="351" r:id="rId12"/>
    <p:sldId id="367" r:id="rId13"/>
    <p:sldId id="353" r:id="rId14"/>
    <p:sldId id="352" r:id="rId15"/>
    <p:sldId id="354" r:id="rId16"/>
    <p:sldId id="370" r:id="rId17"/>
    <p:sldId id="356" r:id="rId18"/>
    <p:sldId id="372" r:id="rId19"/>
    <p:sldId id="373" r:id="rId20"/>
    <p:sldId id="3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62F"/>
    <a:srgbClr val="B4ACB6"/>
    <a:srgbClr val="C80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975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164" y="13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CFF96B70-10AE-4CFF-862B-8D4BD0A241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EF70DDC8-465B-425A-BBDC-2349DA439BF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8C35F0C9-E30F-4ADF-ADAD-1C68F15A44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9BDDA869-39A2-4CCE-883D-36DADB93429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FBF0C6-7144-4577-AABB-D9E2BC7CF0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F357F4F-7BE7-4681-BD8E-1403DFC4A8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048C8D30-0F7D-4D52-B8F3-CFA06D0CDA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073B93D-C843-4BC3-ABC8-E5711E901D9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B772D9CC-A018-42C6-9F18-3DD27E6818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985CFCA0-17A7-425D-8045-4A2DCDED35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203F3D0D-36AB-4CB1-A837-D4E6B77D7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38E749-055F-4A73-9444-365C2C04D3B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007DE29-A0BD-49E6-9C03-08E9AB31BC2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59641D2-C7EB-45FC-9442-99EE5CC0A7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3B8CD7E3-F5FB-42A9-94B3-74ADEB4810AC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6" name="Group 5">
                <a:extLst>
                  <a:ext uri="{FF2B5EF4-FFF2-40B4-BE49-F238E27FC236}">
                    <a16:creationId xmlns:a16="http://schemas.microsoft.com/office/drawing/2014/main" id="{464C037A-1DA5-44BB-84A3-3F1911FEDF2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>
                  <a:extLst>
                    <a:ext uri="{FF2B5EF4-FFF2-40B4-BE49-F238E27FC236}">
                      <a16:creationId xmlns:a16="http://schemas.microsoft.com/office/drawing/2014/main" id="{A5C5A989-F6F1-4EC2-87A3-006B9B891D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555F7156-F985-4E25-932F-87BD8B2E57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8">
                  <a:extLst>
                    <a:ext uri="{FF2B5EF4-FFF2-40B4-BE49-F238E27FC236}">
                      <a16:creationId xmlns:a16="http://schemas.microsoft.com/office/drawing/2014/main" id="{869A6C08-262A-4FDA-AD95-D89E8E27AE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9">
                  <a:extLst>
                    <a:ext uri="{FF2B5EF4-FFF2-40B4-BE49-F238E27FC236}">
                      <a16:creationId xmlns:a16="http://schemas.microsoft.com/office/drawing/2014/main" id="{F328D0B3-ECA3-4BA4-AA6A-DFECD8D260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">
                  <a:extLst>
                    <a:ext uri="{FF2B5EF4-FFF2-40B4-BE49-F238E27FC236}">
                      <a16:creationId xmlns:a16="http://schemas.microsoft.com/office/drawing/2014/main" id="{32E69EA0-3658-4B50-90AB-B105489A6E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1">
                  <a:extLst>
                    <a:ext uri="{FF2B5EF4-FFF2-40B4-BE49-F238E27FC236}">
                      <a16:creationId xmlns:a16="http://schemas.microsoft.com/office/drawing/2014/main" id="{04341414-F7FC-4B6D-8DF5-154D52FB66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2">
                  <a:extLst>
                    <a:ext uri="{FF2B5EF4-FFF2-40B4-BE49-F238E27FC236}">
                      <a16:creationId xmlns:a16="http://schemas.microsoft.com/office/drawing/2014/main" id="{929940E6-91BE-44AA-B644-0A7B8AF97B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3">
                  <a:extLst>
                    <a:ext uri="{FF2B5EF4-FFF2-40B4-BE49-F238E27FC236}">
                      <a16:creationId xmlns:a16="http://schemas.microsoft.com/office/drawing/2014/main" id="{C7598079-BF99-4A90-B81A-E2BBC5B027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4">
                  <a:extLst>
                    <a:ext uri="{FF2B5EF4-FFF2-40B4-BE49-F238E27FC236}">
                      <a16:creationId xmlns:a16="http://schemas.microsoft.com/office/drawing/2014/main" id="{334163AB-C097-4530-BB89-BDD8FC7999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4CEDE15F-87AE-4DB9-89EB-DC731C7DDD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3C019CFC-5E5C-4CF0-8C47-EF9BF8462D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7">
                  <a:extLst>
                    <a:ext uri="{FF2B5EF4-FFF2-40B4-BE49-F238E27FC236}">
                      <a16:creationId xmlns:a16="http://schemas.microsoft.com/office/drawing/2014/main" id="{98F3789C-A70F-4643-8FBC-2C8E61CF1A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8">
                  <a:extLst>
                    <a:ext uri="{FF2B5EF4-FFF2-40B4-BE49-F238E27FC236}">
                      <a16:creationId xmlns:a16="http://schemas.microsoft.com/office/drawing/2014/main" id="{53DFB5C7-702E-4BA3-AFDE-DAE317B228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19">
                  <a:extLst>
                    <a:ext uri="{FF2B5EF4-FFF2-40B4-BE49-F238E27FC236}">
                      <a16:creationId xmlns:a16="http://schemas.microsoft.com/office/drawing/2014/main" id="{691CA856-8814-4BCF-9C97-4C1D4F04B7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0">
                  <a:extLst>
                    <a:ext uri="{FF2B5EF4-FFF2-40B4-BE49-F238E27FC236}">
                      <a16:creationId xmlns:a16="http://schemas.microsoft.com/office/drawing/2014/main" id="{DF77BD68-75F5-441D-A53A-0A67E2DB92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1">
                  <a:extLst>
                    <a:ext uri="{FF2B5EF4-FFF2-40B4-BE49-F238E27FC236}">
                      <a16:creationId xmlns:a16="http://schemas.microsoft.com/office/drawing/2014/main" id="{504EAE71-A825-486D-86A6-1338C9C408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2">
                  <a:extLst>
                    <a:ext uri="{FF2B5EF4-FFF2-40B4-BE49-F238E27FC236}">
                      <a16:creationId xmlns:a16="http://schemas.microsoft.com/office/drawing/2014/main" id="{C780C64C-5117-4559-8612-5E74FC6514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3">
                  <a:extLst>
                    <a:ext uri="{FF2B5EF4-FFF2-40B4-BE49-F238E27FC236}">
                      <a16:creationId xmlns:a16="http://schemas.microsoft.com/office/drawing/2014/main" id="{BA3C2477-FE17-4BDA-8A94-A556F58E7A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4">
                  <a:extLst>
                    <a:ext uri="{FF2B5EF4-FFF2-40B4-BE49-F238E27FC236}">
                      <a16:creationId xmlns:a16="http://schemas.microsoft.com/office/drawing/2014/main" id="{DFCA4CF6-809D-4FDE-8EB7-AA18FBCB23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5">
                  <a:extLst>
                    <a:ext uri="{FF2B5EF4-FFF2-40B4-BE49-F238E27FC236}">
                      <a16:creationId xmlns:a16="http://schemas.microsoft.com/office/drawing/2014/main" id="{3A286CAC-834C-451D-B3A3-7EC013D558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6">
                  <a:extLst>
                    <a:ext uri="{FF2B5EF4-FFF2-40B4-BE49-F238E27FC236}">
                      <a16:creationId xmlns:a16="http://schemas.microsoft.com/office/drawing/2014/main" id="{AAB26F09-C0B1-4CF0-9F55-8A95120682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7">
                  <a:extLst>
                    <a:ext uri="{FF2B5EF4-FFF2-40B4-BE49-F238E27FC236}">
                      <a16:creationId xmlns:a16="http://schemas.microsoft.com/office/drawing/2014/main" id="{1E27C3A7-6C64-457D-BC8A-120CF7B264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8">
                  <a:extLst>
                    <a:ext uri="{FF2B5EF4-FFF2-40B4-BE49-F238E27FC236}">
                      <a16:creationId xmlns:a16="http://schemas.microsoft.com/office/drawing/2014/main" id="{8417C53C-F2DA-433C-8C87-B6DD5A53F0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29">
                  <a:extLst>
                    <a:ext uri="{FF2B5EF4-FFF2-40B4-BE49-F238E27FC236}">
                      <a16:creationId xmlns:a16="http://schemas.microsoft.com/office/drawing/2014/main" id="{A009C7F4-CCF6-42B7-832F-A2B591C66D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0">
                  <a:extLst>
                    <a:ext uri="{FF2B5EF4-FFF2-40B4-BE49-F238E27FC236}">
                      <a16:creationId xmlns:a16="http://schemas.microsoft.com/office/drawing/2014/main" id="{D7DE7328-79AF-4D1A-A380-12BF038114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1">
                  <a:extLst>
                    <a:ext uri="{FF2B5EF4-FFF2-40B4-BE49-F238E27FC236}">
                      <a16:creationId xmlns:a16="http://schemas.microsoft.com/office/drawing/2014/main" id="{BDCF676A-C5ED-425E-AB93-714FC0E89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2">
                  <a:extLst>
                    <a:ext uri="{FF2B5EF4-FFF2-40B4-BE49-F238E27FC236}">
                      <a16:creationId xmlns:a16="http://schemas.microsoft.com/office/drawing/2014/main" id="{9CA8349B-E135-4A08-B9F0-A8A04AAEFF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3">
                  <a:extLst>
                    <a:ext uri="{FF2B5EF4-FFF2-40B4-BE49-F238E27FC236}">
                      <a16:creationId xmlns:a16="http://schemas.microsoft.com/office/drawing/2014/main" id="{A3F4C0B6-A5AC-4183-ABD5-A649D3DCAD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4">
                  <a:extLst>
                    <a:ext uri="{FF2B5EF4-FFF2-40B4-BE49-F238E27FC236}">
                      <a16:creationId xmlns:a16="http://schemas.microsoft.com/office/drawing/2014/main" id="{2DC8CEFA-899B-4C0A-AEC3-F88DE042FE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5">
                  <a:extLst>
                    <a:ext uri="{FF2B5EF4-FFF2-40B4-BE49-F238E27FC236}">
                      <a16:creationId xmlns:a16="http://schemas.microsoft.com/office/drawing/2014/main" id="{A17F2272-667B-4C10-8388-2C81F0B120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6">
                  <a:extLst>
                    <a:ext uri="{FF2B5EF4-FFF2-40B4-BE49-F238E27FC236}">
                      <a16:creationId xmlns:a16="http://schemas.microsoft.com/office/drawing/2014/main" id="{94B24BE5-2958-4AB2-9E03-05DD070F77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7">
                  <a:extLst>
                    <a:ext uri="{FF2B5EF4-FFF2-40B4-BE49-F238E27FC236}">
                      <a16:creationId xmlns:a16="http://schemas.microsoft.com/office/drawing/2014/main" id="{D5B7DD2B-1619-4725-A9D3-7C6011734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8">
                  <a:extLst>
                    <a:ext uri="{FF2B5EF4-FFF2-40B4-BE49-F238E27FC236}">
                      <a16:creationId xmlns:a16="http://schemas.microsoft.com/office/drawing/2014/main" id="{B9DACBF1-ABAC-4821-AB4B-41C3EC927B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39">
                  <a:extLst>
                    <a:ext uri="{FF2B5EF4-FFF2-40B4-BE49-F238E27FC236}">
                      <a16:creationId xmlns:a16="http://schemas.microsoft.com/office/drawing/2014/main" id="{79C664FA-49A2-466A-91EA-0FDE608844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0">
                  <a:extLst>
                    <a:ext uri="{FF2B5EF4-FFF2-40B4-BE49-F238E27FC236}">
                      <a16:creationId xmlns:a16="http://schemas.microsoft.com/office/drawing/2014/main" id="{178AB698-F7EC-4572-9082-294978FC8D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1">
                  <a:extLst>
                    <a:ext uri="{FF2B5EF4-FFF2-40B4-BE49-F238E27FC236}">
                      <a16:creationId xmlns:a16="http://schemas.microsoft.com/office/drawing/2014/main" id="{839B0D71-F51E-463E-BDE3-0FD243ECA1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2">
                  <a:extLst>
                    <a:ext uri="{FF2B5EF4-FFF2-40B4-BE49-F238E27FC236}">
                      <a16:creationId xmlns:a16="http://schemas.microsoft.com/office/drawing/2014/main" id="{48D32026-5E7E-4DD5-9C30-451AC4B812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3">
                  <a:extLst>
                    <a:ext uri="{FF2B5EF4-FFF2-40B4-BE49-F238E27FC236}">
                      <a16:creationId xmlns:a16="http://schemas.microsoft.com/office/drawing/2014/main" id="{E2E643C2-7FCB-4758-9785-C87CA960B0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4">
                  <a:extLst>
                    <a:ext uri="{FF2B5EF4-FFF2-40B4-BE49-F238E27FC236}">
                      <a16:creationId xmlns:a16="http://schemas.microsoft.com/office/drawing/2014/main" id="{85266C1B-AFD2-4EC1-A6D1-EED43B4CAD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5">
                  <a:extLst>
                    <a:ext uri="{FF2B5EF4-FFF2-40B4-BE49-F238E27FC236}">
                      <a16:creationId xmlns:a16="http://schemas.microsoft.com/office/drawing/2014/main" id="{FFC0F855-C2AA-484A-924B-FE0B8BA8D1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6">
                  <a:extLst>
                    <a:ext uri="{FF2B5EF4-FFF2-40B4-BE49-F238E27FC236}">
                      <a16:creationId xmlns:a16="http://schemas.microsoft.com/office/drawing/2014/main" id="{ADFADA26-5FD3-45EF-BBC7-67DB473F5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7">
                  <a:extLst>
                    <a:ext uri="{FF2B5EF4-FFF2-40B4-BE49-F238E27FC236}">
                      <a16:creationId xmlns:a16="http://schemas.microsoft.com/office/drawing/2014/main" id="{B75A327B-BCA3-43DC-81BD-AA4EABA3D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8">
                  <a:extLst>
                    <a:ext uri="{FF2B5EF4-FFF2-40B4-BE49-F238E27FC236}">
                      <a16:creationId xmlns:a16="http://schemas.microsoft.com/office/drawing/2014/main" id="{51476430-D977-4D5D-8789-4AEC816C01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49">
                  <a:extLst>
                    <a:ext uri="{FF2B5EF4-FFF2-40B4-BE49-F238E27FC236}">
                      <a16:creationId xmlns:a16="http://schemas.microsoft.com/office/drawing/2014/main" id="{BF85F17B-3C8D-4981-A2BC-9CC54D5C14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0">
                  <a:extLst>
                    <a:ext uri="{FF2B5EF4-FFF2-40B4-BE49-F238E27FC236}">
                      <a16:creationId xmlns:a16="http://schemas.microsoft.com/office/drawing/2014/main" id="{57DA881C-51E9-42E8-A2EB-4553F73197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1">
                  <a:extLst>
                    <a:ext uri="{FF2B5EF4-FFF2-40B4-BE49-F238E27FC236}">
                      <a16:creationId xmlns:a16="http://schemas.microsoft.com/office/drawing/2014/main" id="{5CD77B59-8323-4F77-AB34-FF99236D9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2">
                  <a:extLst>
                    <a:ext uri="{FF2B5EF4-FFF2-40B4-BE49-F238E27FC236}">
                      <a16:creationId xmlns:a16="http://schemas.microsoft.com/office/drawing/2014/main" id="{5D1B9B5A-F884-4FB4-A402-3A860F899A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3">
                  <a:extLst>
                    <a:ext uri="{FF2B5EF4-FFF2-40B4-BE49-F238E27FC236}">
                      <a16:creationId xmlns:a16="http://schemas.microsoft.com/office/drawing/2014/main" id="{F676D07B-8A41-4F1C-A53E-0FF0955323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4">
                  <a:extLst>
                    <a:ext uri="{FF2B5EF4-FFF2-40B4-BE49-F238E27FC236}">
                      <a16:creationId xmlns:a16="http://schemas.microsoft.com/office/drawing/2014/main" id="{FE08AD60-DF24-4243-9915-941D9F0A40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5">
                  <a:extLst>
                    <a:ext uri="{FF2B5EF4-FFF2-40B4-BE49-F238E27FC236}">
                      <a16:creationId xmlns:a16="http://schemas.microsoft.com/office/drawing/2014/main" id="{E226BE8C-EB57-4904-848B-D702B7DEDD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Line 56">
                  <a:extLst>
                    <a:ext uri="{FF2B5EF4-FFF2-40B4-BE49-F238E27FC236}">
                      <a16:creationId xmlns:a16="http://schemas.microsoft.com/office/drawing/2014/main" id="{1E3DD20C-2F0A-4057-8E8E-CC0CEDEA3C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7" name="Line 57">
                <a:extLst>
                  <a:ext uri="{FF2B5EF4-FFF2-40B4-BE49-F238E27FC236}">
                    <a16:creationId xmlns:a16="http://schemas.microsoft.com/office/drawing/2014/main" id="{B52DBD05-4C9B-40E8-81AE-E4F3224ADD6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D5DB5378-AC78-4471-8580-2E916013D4D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A080BBB1-5166-4080-8DD0-FA4CFEC7F0C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7D4A0F6D-D120-4208-A2F3-5AA7665EC61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BC744AD8-47BD-473A-84BC-8206DE655FF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Arc 62">
                <a:extLst>
                  <a:ext uri="{FF2B5EF4-FFF2-40B4-BE49-F238E27FC236}">
                    <a16:creationId xmlns:a16="http://schemas.microsoft.com/office/drawing/2014/main" id="{404E6360-15B1-4C33-B30A-86EB4DB04CC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63">
              <a:extLst>
                <a:ext uri="{FF2B5EF4-FFF2-40B4-BE49-F238E27FC236}">
                  <a16:creationId xmlns:a16="http://schemas.microsoft.com/office/drawing/2014/main" id="{00F870FF-1F5E-45A2-934A-067856C7E2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>
                <a:extLst>
                  <a:ext uri="{FF2B5EF4-FFF2-40B4-BE49-F238E27FC236}">
                    <a16:creationId xmlns:a16="http://schemas.microsoft.com/office/drawing/2014/main" id="{6DF84855-CA9B-4D40-BC1D-EFB98A5ECEA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5">
                <a:extLst>
                  <a:ext uri="{FF2B5EF4-FFF2-40B4-BE49-F238E27FC236}">
                    <a16:creationId xmlns:a16="http://schemas.microsoft.com/office/drawing/2014/main" id="{ACE67069-6A4D-4D60-AF31-6E5672182DB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66">
                <a:extLst>
                  <a:ext uri="{FF2B5EF4-FFF2-40B4-BE49-F238E27FC236}">
                    <a16:creationId xmlns:a16="http://schemas.microsoft.com/office/drawing/2014/main" id="{6424760D-9759-4594-9F69-D6F338E84EA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819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9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325B3D16-217F-4261-900B-41030CB03C3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CB6883AC-3CCF-4D9C-B8C3-0D460FAED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996E2B83-76AD-4839-8CF1-2974753BE2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800D-6F4B-4297-A16E-1F92EF085F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673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0A54CEBB-71EA-4B20-BE34-24322CA8B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02B60588-B62E-4B1F-97EE-16643B1AF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DE4EE45E-28F4-4186-B463-A200DD630D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94D42-4834-4634-9D3B-E02EF80080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214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87DADE0C-5F68-41B5-BF37-19C54CC812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036C3015-35B7-449E-9C6A-D5354F881C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311BAAE2-AFF0-4234-9736-AEFE19C7A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92499-4B97-4160-B7BF-6A35759884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0910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AB98554F-79DB-42E9-BBC8-EE619DF490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F1E1F203-7302-433D-B511-8634DEEE34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40900A98-1054-4FDD-87F3-7DE47B7E6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F89C2-DD6C-4F51-8D8A-734C3E6BA9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93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C7CC5478-0C5E-4D3D-B10C-6AA3758F8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3CEA8040-ADA6-40C1-8A5B-A814A2067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DF486338-B89E-402A-9EDE-E5C4F6DF6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9C9D3-CF0A-4A98-AAAE-19B0E93012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933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8EBE569F-B8AD-4E87-93D8-E3AF2644DD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33FCE862-107B-4732-8E86-366D5ED99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C2430F89-9B63-4416-99E8-ECCB855B7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90749-B50F-4D2E-A0AE-683B252AB5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673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0DF88FFE-771B-4AA6-9E71-FD5B37BB87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A48C8395-E773-4603-829B-3E6B83F81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1BB3D1AC-3CA5-4008-A26E-36628E8C1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1610F-6AAF-455D-9528-917D13292B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302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91CA04F2-470C-4559-AE54-4EC67D546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D4FEBE62-F682-453A-99A8-C1BC75CCB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E684EF6E-86D1-4362-8482-AB45BF7B0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CF672-F7A1-4CBE-86B5-6653A30B9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21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FACA1FA6-E20F-4ED8-8C35-C24227CF7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F4E4E94D-E673-4B95-A25E-D0885CE52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8191FD01-FA2D-4F01-B5FC-2D8C9A20C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A2510-0000-4D18-9D16-3197CFB7F8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978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DF579511-E6BB-41D0-827D-B74D3EF6D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82BCD4F1-DD1E-4698-8B04-91FDF7790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BDE63DE6-4637-4263-897C-91EFBC76B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54FE2-D32C-4786-9559-00BB59AE18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502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D18173E2-56FD-48A2-AB35-7EC1A10C97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CD85FC32-FF9E-4A9E-9F6E-130E266B1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92303E74-FC59-48FA-9C8E-473EA1305D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2427D-C3DE-4384-A553-C4A18AADD8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599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A9234BB8-9869-4094-92A2-FF068F123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23932F08-A15F-4E42-88BE-5D0A7B3CA3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440DD2B-8579-4539-BFBC-1492EA1E2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FB6F9-5B59-4E67-8828-FB6EC5F03E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80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CDC84E37-BA28-4C42-A387-0C327331D7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9224" name="Group 3">
              <a:extLst>
                <a:ext uri="{FF2B5EF4-FFF2-40B4-BE49-F238E27FC236}">
                  <a16:creationId xmlns:a16="http://schemas.microsoft.com/office/drawing/2014/main" id="{1C883F40-B403-471C-882A-29B2896C6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9231" name="Group 4">
                <a:extLst>
                  <a:ext uri="{FF2B5EF4-FFF2-40B4-BE49-F238E27FC236}">
                    <a16:creationId xmlns:a16="http://schemas.microsoft.com/office/drawing/2014/main" id="{A4E63B9D-32A3-4BCE-BF52-5800E02C7D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7109" name="Line 5">
                  <a:extLst>
                    <a:ext uri="{FF2B5EF4-FFF2-40B4-BE49-F238E27FC236}">
                      <a16:creationId xmlns:a16="http://schemas.microsoft.com/office/drawing/2014/main" id="{D3DA0F11-936F-4C23-92DB-507C50D172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0" name="Line 6">
                  <a:extLst>
                    <a:ext uri="{FF2B5EF4-FFF2-40B4-BE49-F238E27FC236}">
                      <a16:creationId xmlns:a16="http://schemas.microsoft.com/office/drawing/2014/main" id="{0B0E5236-474E-4819-A07C-40D2BB28A7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1" name="Line 7">
                  <a:extLst>
                    <a:ext uri="{FF2B5EF4-FFF2-40B4-BE49-F238E27FC236}">
                      <a16:creationId xmlns:a16="http://schemas.microsoft.com/office/drawing/2014/main" id="{A8591281-6358-4334-9004-383AC89D84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2" name="Line 8">
                  <a:extLst>
                    <a:ext uri="{FF2B5EF4-FFF2-40B4-BE49-F238E27FC236}">
                      <a16:creationId xmlns:a16="http://schemas.microsoft.com/office/drawing/2014/main" id="{5B8DEC41-29F6-40C8-88E3-C7DEF9D743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3" name="Line 9">
                  <a:extLst>
                    <a:ext uri="{FF2B5EF4-FFF2-40B4-BE49-F238E27FC236}">
                      <a16:creationId xmlns:a16="http://schemas.microsoft.com/office/drawing/2014/main" id="{376543B8-809D-4103-A32A-0965451F97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4" name="Line 10">
                  <a:extLst>
                    <a:ext uri="{FF2B5EF4-FFF2-40B4-BE49-F238E27FC236}">
                      <a16:creationId xmlns:a16="http://schemas.microsoft.com/office/drawing/2014/main" id="{C6E4E973-19AD-414A-B1B3-EF8A3C1CC3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5" name="Line 11">
                  <a:extLst>
                    <a:ext uri="{FF2B5EF4-FFF2-40B4-BE49-F238E27FC236}">
                      <a16:creationId xmlns:a16="http://schemas.microsoft.com/office/drawing/2014/main" id="{D3183061-BC81-4104-8F3C-3BB3A5AF05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6" name="Line 12">
                  <a:extLst>
                    <a:ext uri="{FF2B5EF4-FFF2-40B4-BE49-F238E27FC236}">
                      <a16:creationId xmlns:a16="http://schemas.microsoft.com/office/drawing/2014/main" id="{E9D61831-673D-448D-B2C6-2D0DDF071E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7" name="Line 13">
                  <a:extLst>
                    <a:ext uri="{FF2B5EF4-FFF2-40B4-BE49-F238E27FC236}">
                      <a16:creationId xmlns:a16="http://schemas.microsoft.com/office/drawing/2014/main" id="{89E390D1-1B1F-47E7-97B3-19AA93CDB1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8" name="Line 14">
                  <a:extLst>
                    <a:ext uri="{FF2B5EF4-FFF2-40B4-BE49-F238E27FC236}">
                      <a16:creationId xmlns:a16="http://schemas.microsoft.com/office/drawing/2014/main" id="{C0C65E95-DAAD-42A8-80E6-0EDE4ED475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19" name="Line 15">
                  <a:extLst>
                    <a:ext uri="{FF2B5EF4-FFF2-40B4-BE49-F238E27FC236}">
                      <a16:creationId xmlns:a16="http://schemas.microsoft.com/office/drawing/2014/main" id="{B77CF653-9AE4-4DEC-A561-04655A96B4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0" name="Line 16">
                  <a:extLst>
                    <a:ext uri="{FF2B5EF4-FFF2-40B4-BE49-F238E27FC236}">
                      <a16:creationId xmlns:a16="http://schemas.microsoft.com/office/drawing/2014/main" id="{CA650AD7-0DE9-4CB9-85C4-547A4898BA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1" name="Line 17">
                  <a:extLst>
                    <a:ext uri="{FF2B5EF4-FFF2-40B4-BE49-F238E27FC236}">
                      <a16:creationId xmlns:a16="http://schemas.microsoft.com/office/drawing/2014/main" id="{7474C33E-657A-42B5-B6BE-A058F64979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2" name="Line 18">
                  <a:extLst>
                    <a:ext uri="{FF2B5EF4-FFF2-40B4-BE49-F238E27FC236}">
                      <a16:creationId xmlns:a16="http://schemas.microsoft.com/office/drawing/2014/main" id="{06EED016-C852-4424-BC58-D18C8F10AC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3" name="Line 19">
                  <a:extLst>
                    <a:ext uri="{FF2B5EF4-FFF2-40B4-BE49-F238E27FC236}">
                      <a16:creationId xmlns:a16="http://schemas.microsoft.com/office/drawing/2014/main" id="{AEBB5F9A-6AD8-4C49-9662-87A3F049BE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4" name="Line 20">
                  <a:extLst>
                    <a:ext uri="{FF2B5EF4-FFF2-40B4-BE49-F238E27FC236}">
                      <a16:creationId xmlns:a16="http://schemas.microsoft.com/office/drawing/2014/main" id="{75CB4404-F200-41A6-A377-B6C3061587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5" name="Line 21">
                  <a:extLst>
                    <a:ext uri="{FF2B5EF4-FFF2-40B4-BE49-F238E27FC236}">
                      <a16:creationId xmlns:a16="http://schemas.microsoft.com/office/drawing/2014/main" id="{DA4037A7-15D2-4F3D-AF01-46684376F7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6" name="Line 22">
                  <a:extLst>
                    <a:ext uri="{FF2B5EF4-FFF2-40B4-BE49-F238E27FC236}">
                      <a16:creationId xmlns:a16="http://schemas.microsoft.com/office/drawing/2014/main" id="{7474B978-EE37-438C-8BFE-B7FF0D8EF2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7" name="Line 23">
                  <a:extLst>
                    <a:ext uri="{FF2B5EF4-FFF2-40B4-BE49-F238E27FC236}">
                      <a16:creationId xmlns:a16="http://schemas.microsoft.com/office/drawing/2014/main" id="{56DEF458-6AD2-4D63-AC5A-078A356C0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8" name="Line 24">
                  <a:extLst>
                    <a:ext uri="{FF2B5EF4-FFF2-40B4-BE49-F238E27FC236}">
                      <a16:creationId xmlns:a16="http://schemas.microsoft.com/office/drawing/2014/main" id="{8B605076-31E0-4F2B-AF1F-5C5D251585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29" name="Line 25">
                  <a:extLst>
                    <a:ext uri="{FF2B5EF4-FFF2-40B4-BE49-F238E27FC236}">
                      <a16:creationId xmlns:a16="http://schemas.microsoft.com/office/drawing/2014/main" id="{F5080634-6E43-403A-9211-CE74662EE0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0" name="Line 26">
                  <a:extLst>
                    <a:ext uri="{FF2B5EF4-FFF2-40B4-BE49-F238E27FC236}">
                      <a16:creationId xmlns:a16="http://schemas.microsoft.com/office/drawing/2014/main" id="{5F7D4420-E37B-4D44-90EE-ABEDD42D3F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9232" name="Group 27">
                <a:extLst>
                  <a:ext uri="{FF2B5EF4-FFF2-40B4-BE49-F238E27FC236}">
                    <a16:creationId xmlns:a16="http://schemas.microsoft.com/office/drawing/2014/main" id="{8D718CA3-6925-4977-A971-F05AF70C43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7132" name="Line 28">
                  <a:extLst>
                    <a:ext uri="{FF2B5EF4-FFF2-40B4-BE49-F238E27FC236}">
                      <a16:creationId xmlns:a16="http://schemas.microsoft.com/office/drawing/2014/main" id="{13F620D0-8B94-46BE-A62F-5CF100AB7A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3" name="Line 29">
                  <a:extLst>
                    <a:ext uri="{FF2B5EF4-FFF2-40B4-BE49-F238E27FC236}">
                      <a16:creationId xmlns:a16="http://schemas.microsoft.com/office/drawing/2014/main" id="{596C8B41-0D03-4EB5-9306-34A459FF02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4" name="Line 30">
                  <a:extLst>
                    <a:ext uri="{FF2B5EF4-FFF2-40B4-BE49-F238E27FC236}">
                      <a16:creationId xmlns:a16="http://schemas.microsoft.com/office/drawing/2014/main" id="{7289B75A-98C8-4F22-AA35-EA7D30005E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5" name="Line 31">
                  <a:extLst>
                    <a:ext uri="{FF2B5EF4-FFF2-40B4-BE49-F238E27FC236}">
                      <a16:creationId xmlns:a16="http://schemas.microsoft.com/office/drawing/2014/main" id="{11F1EB59-FC0F-4383-89DD-64E688BFA7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6" name="Line 32">
                  <a:extLst>
                    <a:ext uri="{FF2B5EF4-FFF2-40B4-BE49-F238E27FC236}">
                      <a16:creationId xmlns:a16="http://schemas.microsoft.com/office/drawing/2014/main" id="{EF34E2E8-EBCB-441D-A253-B39F856B0D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7" name="Line 33">
                  <a:extLst>
                    <a:ext uri="{FF2B5EF4-FFF2-40B4-BE49-F238E27FC236}">
                      <a16:creationId xmlns:a16="http://schemas.microsoft.com/office/drawing/2014/main" id="{C57DC301-525A-4B8D-8B9D-864703423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8" name="Line 34">
                  <a:extLst>
                    <a:ext uri="{FF2B5EF4-FFF2-40B4-BE49-F238E27FC236}">
                      <a16:creationId xmlns:a16="http://schemas.microsoft.com/office/drawing/2014/main" id="{D36632A4-3CA4-4F8A-9763-B3A7F1346B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39" name="Line 35">
                  <a:extLst>
                    <a:ext uri="{FF2B5EF4-FFF2-40B4-BE49-F238E27FC236}">
                      <a16:creationId xmlns:a16="http://schemas.microsoft.com/office/drawing/2014/main" id="{5D8EE851-E0AC-4D2A-90EE-8166E5244F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0" name="Line 36">
                  <a:extLst>
                    <a:ext uri="{FF2B5EF4-FFF2-40B4-BE49-F238E27FC236}">
                      <a16:creationId xmlns:a16="http://schemas.microsoft.com/office/drawing/2014/main" id="{799FC690-D305-46C7-8F5E-79E39B9CE1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1" name="Line 37">
                  <a:extLst>
                    <a:ext uri="{FF2B5EF4-FFF2-40B4-BE49-F238E27FC236}">
                      <a16:creationId xmlns:a16="http://schemas.microsoft.com/office/drawing/2014/main" id="{07E761B6-9036-4F7B-A4D6-4DEF692C65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2" name="Line 38">
                  <a:extLst>
                    <a:ext uri="{FF2B5EF4-FFF2-40B4-BE49-F238E27FC236}">
                      <a16:creationId xmlns:a16="http://schemas.microsoft.com/office/drawing/2014/main" id="{7BD3BE65-BB15-480C-98F5-3DD1F4AED3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3" name="Line 39">
                  <a:extLst>
                    <a:ext uri="{FF2B5EF4-FFF2-40B4-BE49-F238E27FC236}">
                      <a16:creationId xmlns:a16="http://schemas.microsoft.com/office/drawing/2014/main" id="{31C4706C-BFB6-4A8C-ADE8-FCC59768BF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4" name="Line 40">
                  <a:extLst>
                    <a:ext uri="{FF2B5EF4-FFF2-40B4-BE49-F238E27FC236}">
                      <a16:creationId xmlns:a16="http://schemas.microsoft.com/office/drawing/2014/main" id="{C1A21501-5AB2-487C-9106-B79F1CC7AA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5" name="Line 41">
                  <a:extLst>
                    <a:ext uri="{FF2B5EF4-FFF2-40B4-BE49-F238E27FC236}">
                      <a16:creationId xmlns:a16="http://schemas.microsoft.com/office/drawing/2014/main" id="{A9A1EF44-0B30-4791-8571-7EAB66B031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6" name="Line 42">
                  <a:extLst>
                    <a:ext uri="{FF2B5EF4-FFF2-40B4-BE49-F238E27FC236}">
                      <a16:creationId xmlns:a16="http://schemas.microsoft.com/office/drawing/2014/main" id="{8761AB14-2565-4F3A-B22A-8DAF9458FE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7" name="Line 43">
                  <a:extLst>
                    <a:ext uri="{FF2B5EF4-FFF2-40B4-BE49-F238E27FC236}">
                      <a16:creationId xmlns:a16="http://schemas.microsoft.com/office/drawing/2014/main" id="{9BA9B7FF-4288-4FDF-9F51-D7F3DEA76F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8" name="Line 44">
                  <a:extLst>
                    <a:ext uri="{FF2B5EF4-FFF2-40B4-BE49-F238E27FC236}">
                      <a16:creationId xmlns:a16="http://schemas.microsoft.com/office/drawing/2014/main" id="{CDFD9D94-BC51-4FD7-A0C4-570B28CAFD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49" name="Line 45">
                  <a:extLst>
                    <a:ext uri="{FF2B5EF4-FFF2-40B4-BE49-F238E27FC236}">
                      <a16:creationId xmlns:a16="http://schemas.microsoft.com/office/drawing/2014/main" id="{74DCB9DD-6248-4CC2-9A3B-9F4AECFC09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0" name="Line 46">
                  <a:extLst>
                    <a:ext uri="{FF2B5EF4-FFF2-40B4-BE49-F238E27FC236}">
                      <a16:creationId xmlns:a16="http://schemas.microsoft.com/office/drawing/2014/main" id="{458765F8-89E6-4F9B-93A5-37AE78A951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1" name="Line 47">
                  <a:extLst>
                    <a:ext uri="{FF2B5EF4-FFF2-40B4-BE49-F238E27FC236}">
                      <a16:creationId xmlns:a16="http://schemas.microsoft.com/office/drawing/2014/main" id="{CF628DA5-693C-41CF-BB55-F5DE02C96D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2" name="Line 48">
                  <a:extLst>
                    <a:ext uri="{FF2B5EF4-FFF2-40B4-BE49-F238E27FC236}">
                      <a16:creationId xmlns:a16="http://schemas.microsoft.com/office/drawing/2014/main" id="{6377662A-E9B5-42A4-A1C9-2632721EE6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3" name="Line 49">
                  <a:extLst>
                    <a:ext uri="{FF2B5EF4-FFF2-40B4-BE49-F238E27FC236}">
                      <a16:creationId xmlns:a16="http://schemas.microsoft.com/office/drawing/2014/main" id="{E2AE3FC4-2C45-464E-A09D-7D8CDCBFAF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4" name="Line 50">
                  <a:extLst>
                    <a:ext uri="{FF2B5EF4-FFF2-40B4-BE49-F238E27FC236}">
                      <a16:creationId xmlns:a16="http://schemas.microsoft.com/office/drawing/2014/main" id="{2BB129CB-843F-421D-BB05-9C5B18EA2E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5" name="Line 51">
                  <a:extLst>
                    <a:ext uri="{FF2B5EF4-FFF2-40B4-BE49-F238E27FC236}">
                      <a16:creationId xmlns:a16="http://schemas.microsoft.com/office/drawing/2014/main" id="{33E444A1-603D-4A91-A2BE-5CFCBE090E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6" name="Line 52">
                  <a:extLst>
                    <a:ext uri="{FF2B5EF4-FFF2-40B4-BE49-F238E27FC236}">
                      <a16:creationId xmlns:a16="http://schemas.microsoft.com/office/drawing/2014/main" id="{7848CF6E-60C6-436B-916C-B07683D17F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7" name="Line 53">
                  <a:extLst>
                    <a:ext uri="{FF2B5EF4-FFF2-40B4-BE49-F238E27FC236}">
                      <a16:creationId xmlns:a16="http://schemas.microsoft.com/office/drawing/2014/main" id="{F3B598FD-5137-46AA-9338-29F3E351EC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8" name="Line 54">
                  <a:extLst>
                    <a:ext uri="{FF2B5EF4-FFF2-40B4-BE49-F238E27FC236}">
                      <a16:creationId xmlns:a16="http://schemas.microsoft.com/office/drawing/2014/main" id="{2BB7D38E-7C98-475F-A59C-E3EF59A4FC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59" name="Line 55">
                  <a:extLst>
                    <a:ext uri="{FF2B5EF4-FFF2-40B4-BE49-F238E27FC236}">
                      <a16:creationId xmlns:a16="http://schemas.microsoft.com/office/drawing/2014/main" id="{F0C2D1E5-D430-4045-97F6-2B108BE49A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160" name="Line 56">
                  <a:extLst>
                    <a:ext uri="{FF2B5EF4-FFF2-40B4-BE49-F238E27FC236}">
                      <a16:creationId xmlns:a16="http://schemas.microsoft.com/office/drawing/2014/main" id="{FB7CAEF4-1613-4D56-8624-B39ACFFF0E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7161" name="Rectangle 57" descr="60%">
              <a:extLst>
                <a:ext uri="{FF2B5EF4-FFF2-40B4-BE49-F238E27FC236}">
                  <a16:creationId xmlns:a16="http://schemas.microsoft.com/office/drawing/2014/main" id="{B0AA05C9-A3A3-4337-9A41-18B342466CE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62" name="Line 58">
              <a:extLst>
                <a:ext uri="{FF2B5EF4-FFF2-40B4-BE49-F238E27FC236}">
                  <a16:creationId xmlns:a16="http://schemas.microsoft.com/office/drawing/2014/main" id="{E352284F-B4D7-4D85-9CA7-7E426EC8141E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27" name="Group 59">
              <a:extLst>
                <a:ext uri="{FF2B5EF4-FFF2-40B4-BE49-F238E27FC236}">
                  <a16:creationId xmlns:a16="http://schemas.microsoft.com/office/drawing/2014/main" id="{DE45E892-7796-4C61-85D2-4F660F4DFE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7164" name="Line 60">
                <a:extLst>
                  <a:ext uri="{FF2B5EF4-FFF2-40B4-BE49-F238E27FC236}">
                    <a16:creationId xmlns:a16="http://schemas.microsoft.com/office/drawing/2014/main" id="{76EBEC33-131F-41D2-A773-87215EF83C5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65" name="Line 61">
                <a:extLst>
                  <a:ext uri="{FF2B5EF4-FFF2-40B4-BE49-F238E27FC236}">
                    <a16:creationId xmlns:a16="http://schemas.microsoft.com/office/drawing/2014/main" id="{C5CCE270-F860-4446-A8CF-600F141D1BA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166" name="Arc 62">
                <a:extLst>
                  <a:ext uri="{FF2B5EF4-FFF2-40B4-BE49-F238E27FC236}">
                    <a16:creationId xmlns:a16="http://schemas.microsoft.com/office/drawing/2014/main" id="{BA37E364-730D-43D2-B01B-86FFF316C952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219" name="Rectangle 63">
            <a:extLst>
              <a:ext uri="{FF2B5EF4-FFF2-40B4-BE49-F238E27FC236}">
                <a16:creationId xmlns:a16="http://schemas.microsoft.com/office/drawing/2014/main" id="{F60FA044-B349-48CF-9A80-FAA3AB92B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9220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C7F66A9-2104-4EDC-836F-DC0D919EC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7169" name="Rectangle 65">
            <a:extLst>
              <a:ext uri="{FF2B5EF4-FFF2-40B4-BE49-F238E27FC236}">
                <a16:creationId xmlns:a16="http://schemas.microsoft.com/office/drawing/2014/main" id="{EFF7CCCB-CB0A-4DEF-8396-85375B7E51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70" name="Rectangle 66">
            <a:extLst>
              <a:ext uri="{FF2B5EF4-FFF2-40B4-BE49-F238E27FC236}">
                <a16:creationId xmlns:a16="http://schemas.microsoft.com/office/drawing/2014/main" id="{80D6819C-2B29-44F0-B840-012A7B93A7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71" name="Rectangle 67">
            <a:extLst>
              <a:ext uri="{FF2B5EF4-FFF2-40B4-BE49-F238E27FC236}">
                <a16:creationId xmlns:a16="http://schemas.microsoft.com/office/drawing/2014/main" id="{FC258B1D-39A7-4C76-904E-27ADFF1811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DD8A9D-E979-46F6-8791-0B635380AD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C9010134-EAF5-4481-98D3-52B96C60F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685800"/>
          </a:xfrm>
        </p:spPr>
        <p:txBody>
          <a:bodyPr/>
          <a:lstStyle/>
          <a:p>
            <a:pPr algn="ctr" eaLnBrk="1" hangingPunct="1">
              <a:defRPr/>
            </a:pPr>
            <a:b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dirty="0">
                <a:solidFill>
                  <a:srgbClr val="C6062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надо знать о</a:t>
            </a:r>
            <a:r>
              <a:rPr lang="en-US" sz="2400" b="1" dirty="0">
                <a:solidFill>
                  <a:srgbClr val="C6062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rgbClr val="C6062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физической активности</a:t>
            </a:r>
          </a:p>
        </p:txBody>
      </p:sp>
      <p:sp>
        <p:nvSpPr>
          <p:cNvPr id="112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CFED4B3-5DC9-480E-9E13-87E1E02AF4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345488" cy="4114800"/>
          </a:xfrm>
        </p:spPr>
        <p:txBody>
          <a:bodyPr/>
          <a:lstStyle/>
          <a:p>
            <a:pPr marL="762000" lvl="1" eaLnBrk="1" hangingPunct="1">
              <a:lnSpc>
                <a:spcPct val="120000"/>
              </a:lnSpc>
            </a:pP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Какую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рол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ь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какое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е имеет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физическ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ая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активност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ь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Вашего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здоровья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?</a:t>
            </a:r>
          </a:p>
          <a:p>
            <a:pPr marL="762000" lvl="1" eaLnBrk="1" hangingPunct="1">
              <a:lnSpc>
                <a:spcPct val="120000"/>
              </a:lnSpc>
            </a:pP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Какие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ды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повыш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ают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физическ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ую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активност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ь?</a:t>
            </a:r>
          </a:p>
          <a:p>
            <a:pPr marL="762000" lvl="1" eaLnBrk="1" hangingPunct="1">
              <a:lnSpc>
                <a:spcPct val="120000"/>
              </a:lnSpc>
            </a:pP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Как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контрол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ировать 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интенсивность физических нагрузок</a:t>
            </a: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?</a:t>
            </a:r>
          </a:p>
          <a:p>
            <a:pPr marL="762000" lvl="1" eaLnBrk="1" hangingPunct="1">
              <a:lnSpc>
                <a:spcPct val="120000"/>
              </a:lnSpc>
            </a:pP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Как одеться при тренировках?</a:t>
            </a:r>
          </a:p>
          <a:p>
            <a:pPr marL="762000" lvl="1" eaLnBrk="1" hangingPunct="1">
              <a:lnSpc>
                <a:spcPct val="120000"/>
              </a:lnSpc>
            </a:pP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Как оценить свою тренированность?</a:t>
            </a:r>
          </a:p>
          <a:p>
            <a:pPr marL="762000" lvl="1" eaLnBrk="1" hangingPunct="1">
              <a:lnSpc>
                <a:spcPct val="120000"/>
              </a:lnSpc>
            </a:pPr>
            <a:r>
              <a:rPr lang="ru-RU" altLang="ru-RU" sz="2400" b="1">
                <a:solidFill>
                  <a:schemeClr val="tx2"/>
                </a:solidFill>
                <a:latin typeface="Arial" panose="020B0604020202020204" pitchFamily="34" charset="0"/>
              </a:rPr>
              <a:t>Как организовать процесс консультирования по вопросам физической активности в МО?</a:t>
            </a:r>
            <a:endParaRPr lang="en-GB" altLang="ru-RU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GB" altLang="ru-RU" sz="24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4" descr="BD06518_">
            <a:extLst>
              <a:ext uri="{FF2B5EF4-FFF2-40B4-BE49-F238E27FC236}">
                <a16:creationId xmlns:a16="http://schemas.microsoft.com/office/drawing/2014/main" id="{918D8765-17AD-4946-B048-F69B88F5A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0"/>
            <a:ext cx="13716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B7C00AB2-B8F7-44E1-80A8-C637DE47A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838200"/>
          </a:xfrm>
        </p:spPr>
        <p:txBody>
          <a:bodyPr/>
          <a:lstStyle/>
          <a:p>
            <a:pPr algn="ctr" eaLnBrk="1" hangingPunct="1"/>
            <a:r>
              <a:rPr lang="ru-RU" altLang="ru-RU" sz="2400" b="1">
                <a:solidFill>
                  <a:srgbClr val="C6062F"/>
                </a:solidFill>
                <a:latin typeface="Arial" panose="020B0604020202020204" pitchFamily="34" charset="0"/>
              </a:rPr>
              <a:t>Вам противопоказаны </a:t>
            </a:r>
            <a:br>
              <a:rPr lang="ru-RU" altLang="ru-RU" sz="2400" b="1">
                <a:solidFill>
                  <a:srgbClr val="C6062F"/>
                </a:solidFill>
                <a:latin typeface="Arial" panose="020B0604020202020204" pitchFamily="34" charset="0"/>
              </a:rPr>
            </a:br>
            <a:r>
              <a:rPr lang="ru-RU" altLang="ru-RU" sz="2400" b="1">
                <a:solidFill>
                  <a:srgbClr val="C6062F"/>
                </a:solidFill>
                <a:latin typeface="Arial" panose="020B0604020202020204" pitchFamily="34" charset="0"/>
              </a:rPr>
              <a:t>аэробические нагрузки, если у Вас:</a:t>
            </a:r>
          </a:p>
        </p:txBody>
      </p:sp>
      <p:sp>
        <p:nvSpPr>
          <p:cNvPr id="614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AACA468-F354-4728-8C1F-902F75AC6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02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нестабильная стенокардия;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ИБС с частыми приступами малых усилий, покоя; 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недостаточность кровообращения </a:t>
            </a:r>
            <a:r>
              <a:rPr lang="en-GB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 степени; 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нарушения ритма сердца</a:t>
            </a:r>
            <a:r>
              <a:rPr lang="ru-RU" altLang="ru-RU" sz="1600" b="1">
                <a:latin typeface="Arial" panose="020B0604020202020204" pitchFamily="34" charset="0"/>
              </a:rPr>
              <a:t> (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проявляющиеся или усиливающиеся</a:t>
            </a:r>
            <a:r>
              <a:rPr lang="ru-RU" altLang="ru-RU" sz="1600" b="1">
                <a:latin typeface="Arial" panose="020B0604020202020204" pitchFamily="34" charset="0"/>
              </a:rPr>
              <a:t>);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600" b="1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аневризма сердца и сосудов;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артериальная  гипертензия 180/110 мм рт.ст. и более (АГ </a:t>
            </a:r>
            <a:r>
              <a:rPr lang="en-GB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 степени);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нарушения мозгового кровообращения;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аортальный стеноз или субаортальный мышечный стеноз;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болезни лёгких с выраженной дыхательной недостаточностью;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тромбофлебит и тромбоэмболические осложнения;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лёгочная гипертензия;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пороки сердца;</a:t>
            </a:r>
            <a:endParaRPr lang="ru-RU" altLang="ru-RU" sz="160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состояние после кровоизлияния в глазное дно;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</a:rPr>
              <a:t> 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миопия высокой степени (более 8 диоптрий);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злокачественные новообразования;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>
                <a:latin typeface="Arial" panose="020B0604020202020204" pitchFamily="34" charset="0"/>
              </a:rPr>
              <a:t> 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психические заболевания;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 л</a:t>
            </a:r>
            <a:r>
              <a:rPr lang="en-GB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ихорадочные состояния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GB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ru-RU" sz="16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SzPct val="175000"/>
              <a:buFont typeface="Wingdings" panose="05000000000000000000" pitchFamily="2" charset="2"/>
              <a:buBlip>
                <a:blip r:embed="rId3"/>
              </a:buBlip>
            </a:pPr>
            <a:r>
              <a:rPr lang="ru-RU" altLang="ru-RU" sz="1600" b="1">
                <a:latin typeface="Arial" panose="020B0604020202020204" pitchFamily="34" charset="0"/>
              </a:rPr>
              <a:t> </a:t>
            </a:r>
            <a:r>
              <a:rPr lang="ru-RU" altLang="ru-RU" sz="1600" b="1">
                <a:latin typeface="Arial" panose="020B0604020202020204" pitchFamily="34" charset="0"/>
                <a:cs typeface="Arial" panose="020B0604020202020204" pitchFamily="34" charset="0"/>
              </a:rPr>
              <a:t>сахарный диабет </a:t>
            </a:r>
            <a:r>
              <a:rPr lang="ru-RU" altLang="ru-RU" sz="1600" b="1" i="1">
                <a:latin typeface="Arial" panose="020B0604020202020204" pitchFamily="34" charset="0"/>
                <a:cs typeface="Arial" panose="020B0604020202020204" pitchFamily="34" charset="0"/>
              </a:rPr>
              <a:t>(некомпенсированный).</a:t>
            </a:r>
            <a:endParaRPr lang="ru-RU" altLang="ru-RU" sz="1600" i="1">
              <a:latin typeface="Arial" panose="020B0604020202020204" pitchFamily="34" charset="0"/>
            </a:endParaRPr>
          </a:p>
        </p:txBody>
      </p:sp>
      <p:graphicFrame>
        <p:nvGraphicFramePr>
          <p:cNvPr id="6146" name="Object 4">
            <a:extLst>
              <a:ext uri="{FF2B5EF4-FFF2-40B4-BE49-F238E27FC236}">
                <a16:creationId xmlns:a16="http://schemas.microsoft.com/office/drawing/2014/main" id="{FB5B49A5-0F7C-4228-9A0A-001A70DD6C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3810000"/>
          <a:ext cx="2808288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lip" r:id="rId4" imgW="3363120" imgH="3468960" progId="MS_ClipArt_Gallery.5">
                  <p:embed/>
                </p:oleObj>
              </mc:Choice>
              <mc:Fallback>
                <p:oleObj name="Clip" r:id="rId4" imgW="3363120" imgH="34689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10000"/>
                        <a:ext cx="2808288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AutoShape 5">
            <a:extLst>
              <a:ext uri="{FF2B5EF4-FFF2-40B4-BE49-F238E27FC236}">
                <a16:creationId xmlns:a16="http://schemas.microsoft.com/office/drawing/2014/main" id="{930F49DC-FA73-4373-AA79-9D3BB54C77E1}"/>
              </a:ext>
            </a:extLst>
          </p:cNvPr>
          <p:cNvSpPr>
            <a:spLocks noChangeArrowheads="1"/>
          </p:cNvSpPr>
          <p:nvPr/>
        </p:nvSpPr>
        <p:spPr bwMode="auto">
          <a:xfrm rot="1775775">
            <a:off x="6629400" y="4572000"/>
            <a:ext cx="1752600" cy="136525"/>
          </a:xfrm>
          <a:prstGeom prst="flowChartPunchedTape">
            <a:avLst/>
          </a:prstGeom>
          <a:solidFill>
            <a:srgbClr val="C606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3EE2F3C2-06F4-431F-826B-DC44E81D024F}"/>
              </a:ext>
            </a:extLst>
          </p:cNvPr>
          <p:cNvSpPr>
            <a:spLocks noChangeArrowheads="1"/>
          </p:cNvSpPr>
          <p:nvPr/>
        </p:nvSpPr>
        <p:spPr bwMode="auto">
          <a:xfrm rot="-2111307">
            <a:off x="6553200" y="4800600"/>
            <a:ext cx="1752600" cy="152400"/>
          </a:xfrm>
          <a:prstGeom prst="flowChartPunchedTape">
            <a:avLst/>
          </a:prstGeom>
          <a:solidFill>
            <a:srgbClr val="C6062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B03E81E-18FE-45BF-85EF-AEDB63C0E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>
                <a:latin typeface="Arial" panose="020B0604020202020204" pitchFamily="34" charset="0"/>
              </a:rPr>
              <a:t>Контролируйте интенсивность Вашей физической нагрузки</a:t>
            </a:r>
          </a:p>
        </p:txBody>
      </p:sp>
      <p:sp>
        <p:nvSpPr>
          <p:cNvPr id="153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E3C8D94-734F-4875-8A46-FB39857EB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Максимальная частота сердечных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сокращений (МЧСС) для </a:t>
            </a:r>
            <a:r>
              <a:rPr lang="ru-RU" altLang="ru-RU" sz="2400" b="1" u="sng">
                <a:latin typeface="Arial" panose="020B0604020202020204" pitchFamily="34" charset="0"/>
              </a:rPr>
              <a:t>здорового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2400" b="1" u="sng">
                <a:latin typeface="Arial" panose="020B0604020202020204" pitchFamily="34" charset="0"/>
              </a:rPr>
              <a:t>человека</a:t>
            </a:r>
            <a:r>
              <a:rPr lang="ru-RU" altLang="ru-RU" sz="2400" b="1">
                <a:latin typeface="Arial" panose="020B0604020202020204" pitchFamily="34" charset="0"/>
              </a:rPr>
              <a:t> «220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sz="2400" b="1">
                <a:latin typeface="Arial" panose="020B0604020202020204" pitchFamily="34" charset="0"/>
              </a:rPr>
              <a:t>возраст».</a:t>
            </a:r>
          </a:p>
          <a:p>
            <a:pPr eaLnBrk="1" hangingPunct="1">
              <a:lnSpc>
                <a:spcPct val="12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Умеренная интенсивность 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	55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sz="2400" b="1">
                <a:latin typeface="Arial" panose="020B0604020202020204" pitchFamily="34" charset="0"/>
              </a:rPr>
              <a:t>70% МЧСС.</a:t>
            </a:r>
          </a:p>
          <a:p>
            <a:pPr eaLnBrk="1" hangingPunct="1">
              <a:lnSpc>
                <a:spcPct val="12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Значительная интенсивность 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	70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sz="2400" b="1">
                <a:latin typeface="Arial" panose="020B0604020202020204" pitchFamily="34" charset="0"/>
              </a:rPr>
              <a:t>85% МЧСС.</a:t>
            </a:r>
          </a:p>
          <a:p>
            <a:pPr eaLnBrk="1" hangingPunct="1"/>
            <a:endParaRPr lang="ru-RU" altLang="ru-RU" sz="2400" b="1">
              <a:latin typeface="Arial" panose="020B0604020202020204" pitchFamily="34" charset="0"/>
            </a:endParaRP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774957AF-1E3F-4670-BBA2-6C11948CA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914400"/>
            <a:ext cx="914400" cy="838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1295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EB0B61D6-EE3C-49AA-9AB4-70CDC9A7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/>
              <a:t>По степени энергетических затрат физическая активность  делится на 3 уровня</a:t>
            </a:r>
          </a:p>
        </p:txBody>
      </p:sp>
      <p:sp>
        <p:nvSpPr>
          <p:cNvPr id="16387" name="Содержимое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31E13FD-CD71-478C-AC9C-5656F208F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>
                <a:solidFill>
                  <a:srgbClr val="C6062F"/>
                </a:solidFill>
              </a:rPr>
              <a:t>Низкая ФА- </a:t>
            </a:r>
            <a:r>
              <a:rPr lang="ru-RU" altLang="ru-RU" sz="2800"/>
              <a:t>это такая нагрузка, которая сопровождается сжиганием энергии от 1,1 до 2,9 МЕТ/мин</a:t>
            </a:r>
          </a:p>
          <a:p>
            <a:r>
              <a:rPr lang="ru-RU" altLang="ru-RU" sz="2800">
                <a:solidFill>
                  <a:srgbClr val="C6062F"/>
                </a:solidFill>
              </a:rPr>
              <a:t>Умеренная ФА-</a:t>
            </a:r>
            <a:r>
              <a:rPr lang="ru-RU" altLang="ru-RU" sz="2800"/>
              <a:t> это такая нагрузка, которая сопровождается сжиганием энергии от 3 до 5,9 МЕТ/мин</a:t>
            </a:r>
          </a:p>
          <a:p>
            <a:r>
              <a:rPr lang="ru-RU" altLang="ru-RU" sz="2800">
                <a:solidFill>
                  <a:srgbClr val="C6062F"/>
                </a:solidFill>
              </a:rPr>
              <a:t>Интенсивная ФА- </a:t>
            </a:r>
            <a:r>
              <a:rPr lang="ru-RU" altLang="ru-RU" sz="2800"/>
              <a:t>это такая нагрузка, которая сопровождается сжиганием энергии от 6 МЕТ/мин и более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3A78F50-FABE-4789-9DFC-73B471AB8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304800"/>
            <a:ext cx="7793037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br>
              <a:rPr lang="ru-RU" altLang="ru-RU" b="1">
                <a:latin typeface="Arial" panose="020B0604020202020204" pitchFamily="34" charset="0"/>
              </a:rPr>
            </a:br>
            <a:endParaRPr lang="ru-RU" altLang="ru-RU" sz="3600">
              <a:latin typeface="Arial" panose="020B0604020202020204" pitchFamily="34" charset="0"/>
            </a:endParaRPr>
          </a:p>
        </p:txBody>
      </p:sp>
      <p:graphicFrame>
        <p:nvGraphicFramePr>
          <p:cNvPr id="107547" name="Group 27">
            <a:extLst>
              <a:ext uri="{FF2B5EF4-FFF2-40B4-BE49-F238E27FC236}">
                <a16:creationId xmlns:a16="http://schemas.microsoft.com/office/drawing/2014/main" id="{677DAC43-5983-4CBD-BDDE-5B9B1D73044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838200" y="1752600"/>
          <a:ext cx="7696200" cy="4316413"/>
        </p:xfrm>
        <a:graphic>
          <a:graphicData uri="http://schemas.openxmlformats.org/drawingml/2006/table">
            <a:tbl>
              <a:tblPr/>
              <a:tblGrid>
                <a:gridCol w="212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Возраст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лет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Интенсивность (пульс в 1 мин)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изкая 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умеренная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меренная   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начительная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105–133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99–126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94–119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88–112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83–105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77–98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133–162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126–153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119–145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112–136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105–128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98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0D1D6">
                            <a:gamma/>
                            <a:tint val="33333"/>
                            <a:invGamma/>
                          </a:srgbClr>
                        </a:gs>
                        <a:gs pos="50000">
                          <a:srgbClr val="D0D1D6"/>
                        </a:gs>
                        <a:gs pos="100000">
                          <a:srgbClr val="D0D1D6">
                            <a:gamma/>
                            <a:tint val="3333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28" name="Rectangle 22">
            <a:extLst>
              <a:ext uri="{FF2B5EF4-FFF2-40B4-BE49-F238E27FC236}">
                <a16:creationId xmlns:a16="http://schemas.microsoft.com/office/drawing/2014/main" id="{30B7CBE0-6989-4076-A9F9-F9CA0B17C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800" b="1">
                <a:solidFill>
                  <a:srgbClr val="C6062F"/>
                </a:solidFill>
                <a:latin typeface="Arial" panose="020B0604020202020204" pitchFamily="34" charset="0"/>
              </a:rPr>
              <a:t>Контролируйте интенсивность физической активности</a:t>
            </a:r>
            <a:r>
              <a:rPr lang="ru-RU" altLang="ru-RU" sz="3600" b="1">
                <a:solidFill>
                  <a:srgbClr val="C8044A"/>
                </a:solidFill>
                <a:latin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1464E3C8-2172-4478-933E-98A47260A0D4}"/>
              </a:ext>
            </a:extLst>
          </p:cNvPr>
          <p:cNvGrpSpPr>
            <a:grpSpLocks/>
          </p:cNvGrpSpPr>
          <p:nvPr/>
        </p:nvGrpSpPr>
        <p:grpSpPr bwMode="auto">
          <a:xfrm>
            <a:off x="0" y="527050"/>
            <a:ext cx="8847138" cy="6330950"/>
            <a:chOff x="173" y="312"/>
            <a:chExt cx="5573" cy="3988"/>
          </a:xfrm>
        </p:grpSpPr>
        <p:pic>
          <p:nvPicPr>
            <p:cNvPr id="19194" name="Picture 3">
              <a:extLst>
                <a:ext uri="{FF2B5EF4-FFF2-40B4-BE49-F238E27FC236}">
                  <a16:creationId xmlns:a16="http://schemas.microsoft.com/office/drawing/2014/main" id="{EEED785F-5BE1-4516-8F1E-053689199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312"/>
              <a:ext cx="952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195" name="Picture 4">
              <a:extLst>
                <a:ext uri="{FF2B5EF4-FFF2-40B4-BE49-F238E27FC236}">
                  <a16:creationId xmlns:a16="http://schemas.microsoft.com/office/drawing/2014/main" id="{29A8C503-83DA-454D-B648-41888D710A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312"/>
              <a:ext cx="947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196" name="Picture 5">
              <a:extLst>
                <a:ext uri="{FF2B5EF4-FFF2-40B4-BE49-F238E27FC236}">
                  <a16:creationId xmlns:a16="http://schemas.microsoft.com/office/drawing/2014/main" id="{79B0FB8E-2075-420A-9E0B-EA0B26A526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" y="312"/>
              <a:ext cx="946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197" name="Picture 6">
              <a:extLst>
                <a:ext uri="{FF2B5EF4-FFF2-40B4-BE49-F238E27FC236}">
                  <a16:creationId xmlns:a16="http://schemas.microsoft.com/office/drawing/2014/main" id="{7D314FA7-1482-4D79-BCAB-27F2DFCEE3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8" y="312"/>
              <a:ext cx="947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198" name="Picture 7">
              <a:extLst>
                <a:ext uri="{FF2B5EF4-FFF2-40B4-BE49-F238E27FC236}">
                  <a16:creationId xmlns:a16="http://schemas.microsoft.com/office/drawing/2014/main" id="{9F8B7088-8DCB-4F56-A061-51833653AF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5" y="312"/>
              <a:ext cx="947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199" name="Picture 8">
              <a:extLst>
                <a:ext uri="{FF2B5EF4-FFF2-40B4-BE49-F238E27FC236}">
                  <a16:creationId xmlns:a16="http://schemas.microsoft.com/office/drawing/2014/main" id="{BF64034F-08AC-453D-9529-53E76C1AD9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2" y="312"/>
              <a:ext cx="808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0" name="Picture 9">
              <a:extLst>
                <a:ext uri="{FF2B5EF4-FFF2-40B4-BE49-F238E27FC236}">
                  <a16:creationId xmlns:a16="http://schemas.microsoft.com/office/drawing/2014/main" id="{96998E5F-28D4-469D-B441-172F50DF6C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1413"/>
              <a:ext cx="952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1" name="Picture 10">
              <a:extLst>
                <a:ext uri="{FF2B5EF4-FFF2-40B4-BE49-F238E27FC236}">
                  <a16:creationId xmlns:a16="http://schemas.microsoft.com/office/drawing/2014/main" id="{5F51A8DA-0705-4DFD-8C59-8222B3EBF5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1413"/>
              <a:ext cx="947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2" name="Picture 11">
              <a:extLst>
                <a:ext uri="{FF2B5EF4-FFF2-40B4-BE49-F238E27FC236}">
                  <a16:creationId xmlns:a16="http://schemas.microsoft.com/office/drawing/2014/main" id="{F8BE6C39-074D-495A-9113-4EC065E6FF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" y="1413"/>
              <a:ext cx="946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3" name="Picture 12">
              <a:extLst>
                <a:ext uri="{FF2B5EF4-FFF2-40B4-BE49-F238E27FC236}">
                  <a16:creationId xmlns:a16="http://schemas.microsoft.com/office/drawing/2014/main" id="{E01788EE-8593-453B-914A-D14947A93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8" y="1413"/>
              <a:ext cx="947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4" name="Picture 13">
              <a:extLst>
                <a:ext uri="{FF2B5EF4-FFF2-40B4-BE49-F238E27FC236}">
                  <a16:creationId xmlns:a16="http://schemas.microsoft.com/office/drawing/2014/main" id="{3386B72E-5D4B-47A3-8449-F97606797B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5" y="1413"/>
              <a:ext cx="947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5" name="Picture 14">
              <a:extLst>
                <a:ext uri="{FF2B5EF4-FFF2-40B4-BE49-F238E27FC236}">
                  <a16:creationId xmlns:a16="http://schemas.microsoft.com/office/drawing/2014/main" id="{127B23AE-02E5-430C-B291-EC7E8BABC0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2" y="1413"/>
              <a:ext cx="808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6" name="Picture 15">
              <a:extLst>
                <a:ext uri="{FF2B5EF4-FFF2-40B4-BE49-F238E27FC236}">
                  <a16:creationId xmlns:a16="http://schemas.microsoft.com/office/drawing/2014/main" id="{4BE6C18A-F08F-413A-A572-C888AB0E15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2513"/>
              <a:ext cx="952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7" name="Picture 16">
              <a:extLst>
                <a:ext uri="{FF2B5EF4-FFF2-40B4-BE49-F238E27FC236}">
                  <a16:creationId xmlns:a16="http://schemas.microsoft.com/office/drawing/2014/main" id="{623DCC5C-5917-466A-AD66-1B88E499B1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2513"/>
              <a:ext cx="947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8" name="Picture 17">
              <a:extLst>
                <a:ext uri="{FF2B5EF4-FFF2-40B4-BE49-F238E27FC236}">
                  <a16:creationId xmlns:a16="http://schemas.microsoft.com/office/drawing/2014/main" id="{E119E44B-D55D-476C-9E18-A5489D67CD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" y="2513"/>
              <a:ext cx="946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09" name="Picture 18">
              <a:extLst>
                <a:ext uri="{FF2B5EF4-FFF2-40B4-BE49-F238E27FC236}">
                  <a16:creationId xmlns:a16="http://schemas.microsoft.com/office/drawing/2014/main" id="{EBDE6EE1-E52F-4D45-A445-7830B7D8BA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8" y="2513"/>
              <a:ext cx="947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0" name="Picture 19">
              <a:extLst>
                <a:ext uri="{FF2B5EF4-FFF2-40B4-BE49-F238E27FC236}">
                  <a16:creationId xmlns:a16="http://schemas.microsoft.com/office/drawing/2014/main" id="{3C56F882-19FD-4DEE-95DD-35FF13FCBB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5" y="2513"/>
              <a:ext cx="947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1" name="Picture 20">
              <a:extLst>
                <a:ext uri="{FF2B5EF4-FFF2-40B4-BE49-F238E27FC236}">
                  <a16:creationId xmlns:a16="http://schemas.microsoft.com/office/drawing/2014/main" id="{17816AF1-6A99-4D12-89AF-294432FDF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2" y="2513"/>
              <a:ext cx="808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2" name="Picture 21">
              <a:extLst>
                <a:ext uri="{FF2B5EF4-FFF2-40B4-BE49-F238E27FC236}">
                  <a16:creationId xmlns:a16="http://schemas.microsoft.com/office/drawing/2014/main" id="{3D9E5E1E-7A1A-43F8-98D4-C869745D54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" y="3613"/>
              <a:ext cx="952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3" name="Picture 22">
              <a:extLst>
                <a:ext uri="{FF2B5EF4-FFF2-40B4-BE49-F238E27FC236}">
                  <a16:creationId xmlns:a16="http://schemas.microsoft.com/office/drawing/2014/main" id="{BCB43CFC-0319-4FC8-86E4-5EEC6551D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3613"/>
              <a:ext cx="947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4" name="Picture 23">
              <a:extLst>
                <a:ext uri="{FF2B5EF4-FFF2-40B4-BE49-F238E27FC236}">
                  <a16:creationId xmlns:a16="http://schemas.microsoft.com/office/drawing/2014/main" id="{B01A1F95-A4CA-4A18-86A4-657A0C7A9A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" y="3613"/>
              <a:ext cx="946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5" name="Picture 24">
              <a:extLst>
                <a:ext uri="{FF2B5EF4-FFF2-40B4-BE49-F238E27FC236}">
                  <a16:creationId xmlns:a16="http://schemas.microsoft.com/office/drawing/2014/main" id="{B7504604-FF36-4D47-B5A0-5E57780BF7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8" y="3613"/>
              <a:ext cx="947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6" name="Picture 25">
              <a:extLst>
                <a:ext uri="{FF2B5EF4-FFF2-40B4-BE49-F238E27FC236}">
                  <a16:creationId xmlns:a16="http://schemas.microsoft.com/office/drawing/2014/main" id="{C4F4C266-A894-4801-956A-E4202D9F63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5" y="3613"/>
              <a:ext cx="947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217" name="Picture 26">
              <a:extLst>
                <a:ext uri="{FF2B5EF4-FFF2-40B4-BE49-F238E27FC236}">
                  <a16:creationId xmlns:a16="http://schemas.microsoft.com/office/drawing/2014/main" id="{C5B94DBC-FD33-48BB-BA4B-DEFE8296C6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2" y="3613"/>
              <a:ext cx="808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218" name="Rectangle 27">
              <a:extLst>
                <a:ext uri="{FF2B5EF4-FFF2-40B4-BE49-F238E27FC236}">
                  <a16:creationId xmlns:a16="http://schemas.microsoft.com/office/drawing/2014/main" id="{D27BED08-4D9B-45A1-8220-7EBC6A9F2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312"/>
              <a:ext cx="5558" cy="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19" name="Rectangle 28">
              <a:extLst>
                <a:ext uri="{FF2B5EF4-FFF2-40B4-BE49-F238E27FC236}">
                  <a16:creationId xmlns:a16="http://schemas.microsoft.com/office/drawing/2014/main" id="{61FE5CBC-52D5-4D85-AC97-53172C21E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233"/>
              <a:ext cx="4543" cy="4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0" name="Rectangle 29">
              <a:extLst>
                <a:ext uri="{FF2B5EF4-FFF2-40B4-BE49-F238E27FC236}">
                  <a16:creationId xmlns:a16="http://schemas.microsoft.com/office/drawing/2014/main" id="{A0EEC9D5-19A4-4528-9F4E-C680AF3AE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273"/>
              <a:ext cx="4543" cy="3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1" name="Rectangle 30">
              <a:extLst>
                <a:ext uri="{FF2B5EF4-FFF2-40B4-BE49-F238E27FC236}">
                  <a16:creationId xmlns:a16="http://schemas.microsoft.com/office/drawing/2014/main" id="{101DF93C-1212-4530-BE78-2E6053027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306"/>
              <a:ext cx="4543" cy="4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2" name="Rectangle 31">
              <a:extLst>
                <a:ext uri="{FF2B5EF4-FFF2-40B4-BE49-F238E27FC236}">
                  <a16:creationId xmlns:a16="http://schemas.microsoft.com/office/drawing/2014/main" id="{9D6117CF-9980-43A2-8858-BC5B84A04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346"/>
              <a:ext cx="4543" cy="4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3" name="Rectangle 32">
              <a:extLst>
                <a:ext uri="{FF2B5EF4-FFF2-40B4-BE49-F238E27FC236}">
                  <a16:creationId xmlns:a16="http://schemas.microsoft.com/office/drawing/2014/main" id="{1EC5D44F-038F-41CD-BA87-6D8BC7E06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386"/>
              <a:ext cx="4543" cy="3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4" name="Rectangle 33">
              <a:extLst>
                <a:ext uri="{FF2B5EF4-FFF2-40B4-BE49-F238E27FC236}">
                  <a16:creationId xmlns:a16="http://schemas.microsoft.com/office/drawing/2014/main" id="{8658A4E1-620D-47E5-917F-1A6C17C8F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419"/>
              <a:ext cx="4543" cy="40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5" name="Rectangle 34">
              <a:extLst>
                <a:ext uri="{FF2B5EF4-FFF2-40B4-BE49-F238E27FC236}">
                  <a16:creationId xmlns:a16="http://schemas.microsoft.com/office/drawing/2014/main" id="{B8D403B3-C1F0-4DEC-91F0-ED5F10B3B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459"/>
              <a:ext cx="4543" cy="40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6" name="Rectangle 35">
              <a:extLst>
                <a:ext uri="{FF2B5EF4-FFF2-40B4-BE49-F238E27FC236}">
                  <a16:creationId xmlns:a16="http://schemas.microsoft.com/office/drawing/2014/main" id="{54715DAC-7960-4807-873E-3867F39A7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499"/>
              <a:ext cx="4543" cy="40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7" name="Rectangle 36">
              <a:extLst>
                <a:ext uri="{FF2B5EF4-FFF2-40B4-BE49-F238E27FC236}">
                  <a16:creationId xmlns:a16="http://schemas.microsoft.com/office/drawing/2014/main" id="{F8043BAC-F242-462F-82D6-26C0A25B6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539"/>
              <a:ext cx="4543" cy="34"/>
            </a:xfrm>
            <a:prstGeom prst="rect">
              <a:avLst/>
            </a:prstGeom>
            <a:solidFill>
              <a:srgbClr val="BD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8" name="Rectangle 37">
              <a:extLst>
                <a:ext uri="{FF2B5EF4-FFF2-40B4-BE49-F238E27FC236}">
                  <a16:creationId xmlns:a16="http://schemas.microsoft.com/office/drawing/2014/main" id="{61B33CF8-3119-4039-BCBF-3A7D8F06C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573"/>
              <a:ext cx="4543" cy="4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29" name="Rectangle 38">
              <a:extLst>
                <a:ext uri="{FF2B5EF4-FFF2-40B4-BE49-F238E27FC236}">
                  <a16:creationId xmlns:a16="http://schemas.microsoft.com/office/drawing/2014/main" id="{19034957-69DE-456A-B321-847E1D75E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613"/>
              <a:ext cx="4543" cy="40"/>
            </a:xfrm>
            <a:prstGeom prst="rect">
              <a:avLst/>
            </a:pr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0" name="Rectangle 39">
              <a:extLst>
                <a:ext uri="{FF2B5EF4-FFF2-40B4-BE49-F238E27FC236}">
                  <a16:creationId xmlns:a16="http://schemas.microsoft.com/office/drawing/2014/main" id="{AC4CEC87-AF41-4E58-BBD7-7CA0ECD58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653"/>
              <a:ext cx="4543" cy="33"/>
            </a:xfrm>
            <a:prstGeom prst="rect">
              <a:avLst/>
            </a:pr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1" name="Rectangle 40">
              <a:extLst>
                <a:ext uri="{FF2B5EF4-FFF2-40B4-BE49-F238E27FC236}">
                  <a16:creationId xmlns:a16="http://schemas.microsoft.com/office/drawing/2014/main" id="{E5CCA477-7AF0-46E6-BF58-E3BF497B1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686"/>
              <a:ext cx="4543" cy="40"/>
            </a:xfrm>
            <a:prstGeom prst="rect">
              <a:avLst/>
            </a:pr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2" name="Rectangle 41">
              <a:extLst>
                <a:ext uri="{FF2B5EF4-FFF2-40B4-BE49-F238E27FC236}">
                  <a16:creationId xmlns:a16="http://schemas.microsoft.com/office/drawing/2014/main" id="{1F6C6273-BE55-4796-B100-2C3F5106A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726"/>
              <a:ext cx="4543" cy="40"/>
            </a:xfrm>
            <a:prstGeom prst="rect">
              <a:avLst/>
            </a:pr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3" name="Rectangle 42">
              <a:extLst>
                <a:ext uri="{FF2B5EF4-FFF2-40B4-BE49-F238E27FC236}">
                  <a16:creationId xmlns:a16="http://schemas.microsoft.com/office/drawing/2014/main" id="{F64487A1-F401-47E5-999C-5DD63538B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766"/>
              <a:ext cx="4543" cy="40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4" name="Rectangle 43">
              <a:extLst>
                <a:ext uri="{FF2B5EF4-FFF2-40B4-BE49-F238E27FC236}">
                  <a16:creationId xmlns:a16="http://schemas.microsoft.com/office/drawing/2014/main" id="{F66D412B-5FB9-423D-9C04-5DF1878B2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806"/>
              <a:ext cx="4543" cy="33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5" name="Rectangle 44">
              <a:extLst>
                <a:ext uri="{FF2B5EF4-FFF2-40B4-BE49-F238E27FC236}">
                  <a16:creationId xmlns:a16="http://schemas.microsoft.com/office/drawing/2014/main" id="{3C626F11-8737-47ED-8423-7ED2C2343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839"/>
              <a:ext cx="4543" cy="40"/>
            </a:xfrm>
            <a:prstGeom prst="rect">
              <a:avLst/>
            </a:prstGeom>
            <a:solidFill>
              <a:srgbClr val="B8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6" name="Rectangle 45">
              <a:extLst>
                <a:ext uri="{FF2B5EF4-FFF2-40B4-BE49-F238E27FC236}">
                  <a16:creationId xmlns:a16="http://schemas.microsoft.com/office/drawing/2014/main" id="{BC86EC47-1CB6-4B94-A091-3DF47A75B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879"/>
              <a:ext cx="4543" cy="4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7" name="Rectangle 46">
              <a:extLst>
                <a:ext uri="{FF2B5EF4-FFF2-40B4-BE49-F238E27FC236}">
                  <a16:creationId xmlns:a16="http://schemas.microsoft.com/office/drawing/2014/main" id="{9749ED31-0D0C-4F0A-B532-372342B27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919"/>
              <a:ext cx="4543" cy="40"/>
            </a:xfrm>
            <a:prstGeom prst="rect">
              <a:avLst/>
            </a:prstGeom>
            <a:solidFill>
              <a:srgbClr val="B6B6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8" name="Rectangle 47">
              <a:extLst>
                <a:ext uri="{FF2B5EF4-FFF2-40B4-BE49-F238E27FC236}">
                  <a16:creationId xmlns:a16="http://schemas.microsoft.com/office/drawing/2014/main" id="{3DA6CBF1-4820-48C7-B80B-BA6A401A0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959"/>
              <a:ext cx="4543" cy="34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39" name="Rectangle 48">
              <a:extLst>
                <a:ext uri="{FF2B5EF4-FFF2-40B4-BE49-F238E27FC236}">
                  <a16:creationId xmlns:a16="http://schemas.microsoft.com/office/drawing/2014/main" id="{7A95E871-6D76-4E04-9100-483A68553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993"/>
              <a:ext cx="4543" cy="40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0" name="Rectangle 49">
              <a:extLst>
                <a:ext uri="{FF2B5EF4-FFF2-40B4-BE49-F238E27FC236}">
                  <a16:creationId xmlns:a16="http://schemas.microsoft.com/office/drawing/2014/main" id="{9F988A49-51E4-4451-A54B-5F008D766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033"/>
              <a:ext cx="4543" cy="40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1" name="Rectangle 50">
              <a:extLst>
                <a:ext uri="{FF2B5EF4-FFF2-40B4-BE49-F238E27FC236}">
                  <a16:creationId xmlns:a16="http://schemas.microsoft.com/office/drawing/2014/main" id="{6FA5A3F4-7684-43FF-92B2-688A1D43A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073"/>
              <a:ext cx="4543" cy="33"/>
            </a:xfrm>
            <a:prstGeom prst="rect">
              <a:avLst/>
            </a:prstGeom>
            <a:solidFill>
              <a:srgbClr val="B1B1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2" name="Rectangle 51">
              <a:extLst>
                <a:ext uri="{FF2B5EF4-FFF2-40B4-BE49-F238E27FC236}">
                  <a16:creationId xmlns:a16="http://schemas.microsoft.com/office/drawing/2014/main" id="{4D3769C4-585C-4775-A81C-E78AD8831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106"/>
              <a:ext cx="4543" cy="40"/>
            </a:xfrm>
            <a:prstGeom prst="rect">
              <a:avLst/>
            </a:pr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3" name="Rectangle 52">
              <a:extLst>
                <a:ext uri="{FF2B5EF4-FFF2-40B4-BE49-F238E27FC236}">
                  <a16:creationId xmlns:a16="http://schemas.microsoft.com/office/drawing/2014/main" id="{B9714CF7-C161-4A2A-8553-1C2844FD9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146"/>
              <a:ext cx="4543" cy="40"/>
            </a:xfrm>
            <a:prstGeom prst="rect">
              <a:avLst/>
            </a:pr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4" name="Rectangle 53">
              <a:extLst>
                <a:ext uri="{FF2B5EF4-FFF2-40B4-BE49-F238E27FC236}">
                  <a16:creationId xmlns:a16="http://schemas.microsoft.com/office/drawing/2014/main" id="{43593596-CA7B-41AE-A58F-959EC7FAD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186"/>
              <a:ext cx="4543" cy="33"/>
            </a:xfrm>
            <a:prstGeom prst="rect">
              <a:avLst/>
            </a:prstGeom>
            <a:solidFill>
              <a:srgbClr val="ADAD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5" name="Rectangle 54">
              <a:extLst>
                <a:ext uri="{FF2B5EF4-FFF2-40B4-BE49-F238E27FC236}">
                  <a16:creationId xmlns:a16="http://schemas.microsoft.com/office/drawing/2014/main" id="{A06F51E4-BF6C-4C44-9C15-D077550C3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219"/>
              <a:ext cx="4543" cy="40"/>
            </a:xfrm>
            <a:prstGeom prst="rect">
              <a:avLst/>
            </a:prstGeom>
            <a:solidFill>
              <a:srgbClr val="ACAC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6" name="Rectangle 55">
              <a:extLst>
                <a:ext uri="{FF2B5EF4-FFF2-40B4-BE49-F238E27FC236}">
                  <a16:creationId xmlns:a16="http://schemas.microsoft.com/office/drawing/2014/main" id="{3D59B7F4-FF8E-42C8-9B71-225D666C4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259"/>
              <a:ext cx="4543" cy="41"/>
            </a:xfrm>
            <a:prstGeom prst="rect">
              <a:avLst/>
            </a:prstGeom>
            <a:solidFill>
              <a:srgbClr val="AA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7" name="Rectangle 56">
              <a:extLst>
                <a:ext uri="{FF2B5EF4-FFF2-40B4-BE49-F238E27FC236}">
                  <a16:creationId xmlns:a16="http://schemas.microsoft.com/office/drawing/2014/main" id="{0A5FDDD8-325F-4A52-8D63-789DB97C6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300"/>
              <a:ext cx="4543" cy="40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8" name="Rectangle 57">
              <a:extLst>
                <a:ext uri="{FF2B5EF4-FFF2-40B4-BE49-F238E27FC236}">
                  <a16:creationId xmlns:a16="http://schemas.microsoft.com/office/drawing/2014/main" id="{5F9DFED0-6926-45BF-AA36-C33332460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340"/>
              <a:ext cx="4543" cy="33"/>
            </a:xfrm>
            <a:prstGeom prst="rect">
              <a:avLst/>
            </a:prstGeom>
            <a:solidFill>
              <a:srgbClr val="A7A7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49" name="Rectangle 58">
              <a:extLst>
                <a:ext uri="{FF2B5EF4-FFF2-40B4-BE49-F238E27FC236}">
                  <a16:creationId xmlns:a16="http://schemas.microsoft.com/office/drawing/2014/main" id="{41ADE873-0885-42D3-BFC2-D9676FA7F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373"/>
              <a:ext cx="4543" cy="4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0" name="Rectangle 59">
              <a:extLst>
                <a:ext uri="{FF2B5EF4-FFF2-40B4-BE49-F238E27FC236}">
                  <a16:creationId xmlns:a16="http://schemas.microsoft.com/office/drawing/2014/main" id="{33E04DA2-360A-4F27-AF19-EDE70A398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413"/>
              <a:ext cx="4543" cy="40"/>
            </a:xfrm>
            <a:prstGeom prst="rect">
              <a:avLst/>
            </a:prstGeom>
            <a:solidFill>
              <a:srgbClr val="A4A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1" name="Rectangle 60">
              <a:extLst>
                <a:ext uri="{FF2B5EF4-FFF2-40B4-BE49-F238E27FC236}">
                  <a16:creationId xmlns:a16="http://schemas.microsoft.com/office/drawing/2014/main" id="{54FB601D-0BA2-412B-B5E9-00B2460F2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453"/>
              <a:ext cx="4543" cy="33"/>
            </a:xfrm>
            <a:prstGeom prst="rect">
              <a:avLst/>
            </a:prstGeom>
            <a:solidFill>
              <a:srgbClr val="A2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2" name="Rectangle 61">
              <a:extLst>
                <a:ext uri="{FF2B5EF4-FFF2-40B4-BE49-F238E27FC236}">
                  <a16:creationId xmlns:a16="http://schemas.microsoft.com/office/drawing/2014/main" id="{0AE8FCA1-5E21-4C53-A8D2-6781BDE57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486"/>
              <a:ext cx="4543" cy="40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3" name="Rectangle 62">
              <a:extLst>
                <a:ext uri="{FF2B5EF4-FFF2-40B4-BE49-F238E27FC236}">
                  <a16:creationId xmlns:a16="http://schemas.microsoft.com/office/drawing/2014/main" id="{C0259928-5F6A-422D-9A35-EA3A2100F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526"/>
              <a:ext cx="4543" cy="4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4" name="Rectangle 63">
              <a:extLst>
                <a:ext uri="{FF2B5EF4-FFF2-40B4-BE49-F238E27FC236}">
                  <a16:creationId xmlns:a16="http://schemas.microsoft.com/office/drawing/2014/main" id="{359A6662-F9E2-4167-AC55-6A4DCF02C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566"/>
              <a:ext cx="4543" cy="40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5" name="Rectangle 64">
              <a:extLst>
                <a:ext uri="{FF2B5EF4-FFF2-40B4-BE49-F238E27FC236}">
                  <a16:creationId xmlns:a16="http://schemas.microsoft.com/office/drawing/2014/main" id="{5AD93494-B3C6-4A16-95F3-D6778163D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606"/>
              <a:ext cx="4543" cy="34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6" name="Rectangle 65">
              <a:extLst>
                <a:ext uri="{FF2B5EF4-FFF2-40B4-BE49-F238E27FC236}">
                  <a16:creationId xmlns:a16="http://schemas.microsoft.com/office/drawing/2014/main" id="{7C384BCF-C9B2-469F-99CE-199F1AAAE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640"/>
              <a:ext cx="4543" cy="40"/>
            </a:xfrm>
            <a:prstGeom prst="rect">
              <a:avLst/>
            </a:prstGeom>
            <a:solidFill>
              <a:srgbClr val="9B9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7" name="Rectangle 66">
              <a:extLst>
                <a:ext uri="{FF2B5EF4-FFF2-40B4-BE49-F238E27FC236}">
                  <a16:creationId xmlns:a16="http://schemas.microsoft.com/office/drawing/2014/main" id="{1518AD5F-B4A7-4D6B-B33B-E071E38A9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680"/>
              <a:ext cx="4543" cy="4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8" name="Rectangle 67">
              <a:extLst>
                <a:ext uri="{FF2B5EF4-FFF2-40B4-BE49-F238E27FC236}">
                  <a16:creationId xmlns:a16="http://schemas.microsoft.com/office/drawing/2014/main" id="{4B64D6CC-5FB7-494A-AF39-961C4D458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720"/>
              <a:ext cx="4543" cy="40"/>
            </a:xfrm>
            <a:prstGeom prst="rect">
              <a:avLst/>
            </a:pr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59" name="Rectangle 68">
              <a:extLst>
                <a:ext uri="{FF2B5EF4-FFF2-40B4-BE49-F238E27FC236}">
                  <a16:creationId xmlns:a16="http://schemas.microsoft.com/office/drawing/2014/main" id="{73571976-7C4B-4076-ADE2-EF632E252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760"/>
              <a:ext cx="4543" cy="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0" name="Rectangle 69">
              <a:extLst>
                <a:ext uri="{FF2B5EF4-FFF2-40B4-BE49-F238E27FC236}">
                  <a16:creationId xmlns:a16="http://schemas.microsoft.com/office/drawing/2014/main" id="{5102CAF8-EBC3-46FA-A483-E2F782165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793"/>
              <a:ext cx="4543" cy="40"/>
            </a:xfrm>
            <a:prstGeom prst="rect">
              <a:avLst/>
            </a:pr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1" name="Rectangle 70">
              <a:extLst>
                <a:ext uri="{FF2B5EF4-FFF2-40B4-BE49-F238E27FC236}">
                  <a16:creationId xmlns:a16="http://schemas.microsoft.com/office/drawing/2014/main" id="{48377706-E8FD-4D8E-9BA1-B1714C3EB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833"/>
              <a:ext cx="4543" cy="40"/>
            </a:xfrm>
            <a:prstGeom prst="rect">
              <a:avLst/>
            </a:pr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2" name="Rectangle 71">
              <a:extLst>
                <a:ext uri="{FF2B5EF4-FFF2-40B4-BE49-F238E27FC236}">
                  <a16:creationId xmlns:a16="http://schemas.microsoft.com/office/drawing/2014/main" id="{8D03BE54-AA91-4186-9FF6-BB0F91B25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873"/>
              <a:ext cx="4543" cy="33"/>
            </a:xfrm>
            <a:prstGeom prst="rect">
              <a:avLst/>
            </a:pr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3" name="Rectangle 72">
              <a:extLst>
                <a:ext uri="{FF2B5EF4-FFF2-40B4-BE49-F238E27FC236}">
                  <a16:creationId xmlns:a16="http://schemas.microsoft.com/office/drawing/2014/main" id="{87451C8B-ABCD-4917-93D5-6C143E698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906"/>
              <a:ext cx="4543" cy="40"/>
            </a:xfrm>
            <a:prstGeom prst="rect">
              <a:avLst/>
            </a:prstGeom>
            <a:solidFill>
              <a:srgbClr val="909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4" name="Rectangle 73">
              <a:extLst>
                <a:ext uri="{FF2B5EF4-FFF2-40B4-BE49-F238E27FC236}">
                  <a16:creationId xmlns:a16="http://schemas.microsoft.com/office/drawing/2014/main" id="{652AADD4-0B4A-416A-80B0-BEEFACA6B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946"/>
              <a:ext cx="4543" cy="40"/>
            </a:xfrm>
            <a:prstGeom prst="rect">
              <a:avLst/>
            </a:pr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5" name="Rectangle 74">
              <a:extLst>
                <a:ext uri="{FF2B5EF4-FFF2-40B4-BE49-F238E27FC236}">
                  <a16:creationId xmlns:a16="http://schemas.microsoft.com/office/drawing/2014/main" id="{073E8FCB-92D9-467C-B6CD-FD976F24D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2986"/>
              <a:ext cx="4543" cy="34"/>
            </a:xfrm>
            <a:prstGeom prst="rect">
              <a:avLst/>
            </a:prstGeom>
            <a:solidFill>
              <a:srgbClr val="8D8D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6" name="Rectangle 75">
              <a:extLst>
                <a:ext uri="{FF2B5EF4-FFF2-40B4-BE49-F238E27FC236}">
                  <a16:creationId xmlns:a16="http://schemas.microsoft.com/office/drawing/2014/main" id="{4DAC99C6-6231-4FFD-82E8-26CE2B2C6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020"/>
              <a:ext cx="4543" cy="40"/>
            </a:xfrm>
            <a:prstGeom prst="rect">
              <a:avLst/>
            </a:prstGeom>
            <a:solidFill>
              <a:srgbClr val="8C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7" name="Rectangle 76">
              <a:extLst>
                <a:ext uri="{FF2B5EF4-FFF2-40B4-BE49-F238E27FC236}">
                  <a16:creationId xmlns:a16="http://schemas.microsoft.com/office/drawing/2014/main" id="{F99527AA-D896-4757-8518-693458930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060"/>
              <a:ext cx="4543" cy="40"/>
            </a:xfrm>
            <a:prstGeom prst="rect">
              <a:avLst/>
            </a:prstGeom>
            <a:solidFill>
              <a:srgbClr val="8A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8" name="Rectangle 77">
              <a:extLst>
                <a:ext uri="{FF2B5EF4-FFF2-40B4-BE49-F238E27FC236}">
                  <a16:creationId xmlns:a16="http://schemas.microsoft.com/office/drawing/2014/main" id="{E992BF07-0122-4CC4-9675-0E62B9052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100"/>
              <a:ext cx="4543" cy="33"/>
            </a:xfrm>
            <a:prstGeom prst="rect">
              <a:avLst/>
            </a:prstGeom>
            <a:solidFill>
              <a:srgbClr val="8A8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69" name="Rectangle 78">
              <a:extLst>
                <a:ext uri="{FF2B5EF4-FFF2-40B4-BE49-F238E27FC236}">
                  <a16:creationId xmlns:a16="http://schemas.microsoft.com/office/drawing/2014/main" id="{16AB0C1C-F7FB-4848-B75E-A6BDCFE24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133"/>
              <a:ext cx="4543" cy="40"/>
            </a:xfrm>
            <a:prstGeom prst="rect">
              <a:avLst/>
            </a:prstGeom>
            <a:solidFill>
              <a:srgbClr val="89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0" name="Rectangle 79">
              <a:extLst>
                <a:ext uri="{FF2B5EF4-FFF2-40B4-BE49-F238E27FC236}">
                  <a16:creationId xmlns:a16="http://schemas.microsoft.com/office/drawing/2014/main" id="{A27B4FF7-742B-4A7E-9D88-D5511FE30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173"/>
              <a:ext cx="4543" cy="40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1" name="Rectangle 80">
              <a:extLst>
                <a:ext uri="{FF2B5EF4-FFF2-40B4-BE49-F238E27FC236}">
                  <a16:creationId xmlns:a16="http://schemas.microsoft.com/office/drawing/2014/main" id="{2FD15422-23B9-42A5-B593-90B565C81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213"/>
              <a:ext cx="4543" cy="40"/>
            </a:xfrm>
            <a:prstGeom prst="rect">
              <a:avLst/>
            </a:prstGeom>
            <a:solidFill>
              <a:srgbClr val="878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2" name="Rectangle 81">
              <a:extLst>
                <a:ext uri="{FF2B5EF4-FFF2-40B4-BE49-F238E27FC236}">
                  <a16:creationId xmlns:a16="http://schemas.microsoft.com/office/drawing/2014/main" id="{47E6D21C-F3AC-499B-A067-E2FB2F271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253"/>
              <a:ext cx="4543" cy="40"/>
            </a:xfrm>
            <a:prstGeom prst="rect">
              <a:avLst/>
            </a:prstGeom>
            <a:solidFill>
              <a:srgbClr val="8686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3" name="Rectangle 82">
              <a:extLst>
                <a:ext uri="{FF2B5EF4-FFF2-40B4-BE49-F238E27FC236}">
                  <a16:creationId xmlns:a16="http://schemas.microsoft.com/office/drawing/2014/main" id="{9E96652B-7194-44DA-BDE7-7E2E77C0D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293"/>
              <a:ext cx="4543" cy="33"/>
            </a:xfrm>
            <a:prstGeom prst="rect">
              <a:avLst/>
            </a:prstGeom>
            <a:solidFill>
              <a:srgbClr val="858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4" name="Rectangle 83">
              <a:extLst>
                <a:ext uri="{FF2B5EF4-FFF2-40B4-BE49-F238E27FC236}">
                  <a16:creationId xmlns:a16="http://schemas.microsoft.com/office/drawing/2014/main" id="{0480E235-271D-4FF2-B82A-4CFA0B0B9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326"/>
              <a:ext cx="4543" cy="40"/>
            </a:xfrm>
            <a:prstGeom prst="rect">
              <a:avLst/>
            </a:prstGeom>
            <a:solidFill>
              <a:srgbClr val="8484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5" name="Rectangle 84">
              <a:extLst>
                <a:ext uri="{FF2B5EF4-FFF2-40B4-BE49-F238E27FC236}">
                  <a16:creationId xmlns:a16="http://schemas.microsoft.com/office/drawing/2014/main" id="{DE96A93D-3D17-4F2A-B82D-08ABF904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366"/>
              <a:ext cx="4543" cy="40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6" name="Rectangle 85">
              <a:extLst>
                <a:ext uri="{FF2B5EF4-FFF2-40B4-BE49-F238E27FC236}">
                  <a16:creationId xmlns:a16="http://schemas.microsoft.com/office/drawing/2014/main" id="{466B1B42-B6E7-42CE-9F7A-27D0BB151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406"/>
              <a:ext cx="4543" cy="34"/>
            </a:xfrm>
            <a:prstGeom prst="rect">
              <a:avLst/>
            </a:prstGeom>
            <a:solidFill>
              <a:srgbClr val="8383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7" name="Rectangle 86">
              <a:extLst>
                <a:ext uri="{FF2B5EF4-FFF2-40B4-BE49-F238E27FC236}">
                  <a16:creationId xmlns:a16="http://schemas.microsoft.com/office/drawing/2014/main" id="{74F06361-76A0-4F37-8EF0-F89150290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440"/>
              <a:ext cx="4543" cy="4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8" name="Rectangle 87">
              <a:extLst>
                <a:ext uri="{FF2B5EF4-FFF2-40B4-BE49-F238E27FC236}">
                  <a16:creationId xmlns:a16="http://schemas.microsoft.com/office/drawing/2014/main" id="{C2AEC887-27D1-4400-9811-DF59CB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480"/>
              <a:ext cx="4543" cy="40"/>
            </a:xfrm>
            <a:prstGeom prst="rect">
              <a:avLst/>
            </a:prstGeom>
            <a:solidFill>
              <a:srgbClr val="828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79" name="Rectangle 88">
              <a:extLst>
                <a:ext uri="{FF2B5EF4-FFF2-40B4-BE49-F238E27FC236}">
                  <a16:creationId xmlns:a16="http://schemas.microsoft.com/office/drawing/2014/main" id="{D81A5A94-A541-4B91-9188-1198A68F4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520"/>
              <a:ext cx="4543" cy="40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80" name="Rectangle 89">
              <a:extLst>
                <a:ext uri="{FF2B5EF4-FFF2-40B4-BE49-F238E27FC236}">
                  <a16:creationId xmlns:a16="http://schemas.microsoft.com/office/drawing/2014/main" id="{32A72F2F-D6BA-4A68-9ED5-252014E53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560"/>
              <a:ext cx="4543" cy="33"/>
            </a:xfrm>
            <a:prstGeom prst="rect">
              <a:avLst/>
            </a:prstGeom>
            <a:solidFill>
              <a:srgbClr val="81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81" name="Rectangle 90">
              <a:extLst>
                <a:ext uri="{FF2B5EF4-FFF2-40B4-BE49-F238E27FC236}">
                  <a16:creationId xmlns:a16="http://schemas.microsoft.com/office/drawing/2014/main" id="{711B8C2C-283E-4743-AD5B-5ED602DC5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593"/>
              <a:ext cx="4543" cy="4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82" name="Rectangle 91">
              <a:extLst>
                <a:ext uri="{FF2B5EF4-FFF2-40B4-BE49-F238E27FC236}">
                  <a16:creationId xmlns:a16="http://schemas.microsoft.com/office/drawing/2014/main" id="{F3BB7959-0920-4F4E-AC2B-383709C55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633"/>
              <a:ext cx="4543" cy="4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83" name="Rectangle 92">
              <a:extLst>
                <a:ext uri="{FF2B5EF4-FFF2-40B4-BE49-F238E27FC236}">
                  <a16:creationId xmlns:a16="http://schemas.microsoft.com/office/drawing/2014/main" id="{643DE7FB-0F3A-4DE7-81DB-51A9A5E27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3673"/>
              <a:ext cx="4543" cy="3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84" name="Rectangle 93">
              <a:extLst>
                <a:ext uri="{FF2B5EF4-FFF2-40B4-BE49-F238E27FC236}">
                  <a16:creationId xmlns:a16="http://schemas.microsoft.com/office/drawing/2014/main" id="{EC3D2337-AC5B-455E-B761-47563C096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233"/>
              <a:ext cx="4543" cy="2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85" name="Line 94">
              <a:extLst>
                <a:ext uri="{FF2B5EF4-FFF2-40B4-BE49-F238E27FC236}">
                  <a16:creationId xmlns:a16="http://schemas.microsoft.com/office/drawing/2014/main" id="{A8432CAD-CBFF-4868-A567-392A71F7E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3707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86" name="Line 95">
              <a:extLst>
                <a:ext uri="{FF2B5EF4-FFF2-40B4-BE49-F238E27FC236}">
                  <a16:creationId xmlns:a16="http://schemas.microsoft.com/office/drawing/2014/main" id="{A210F389-3B9A-43B9-9AAA-6DC561464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3433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87" name="Line 96">
              <a:extLst>
                <a:ext uri="{FF2B5EF4-FFF2-40B4-BE49-F238E27FC236}">
                  <a16:creationId xmlns:a16="http://schemas.microsoft.com/office/drawing/2014/main" id="{DEB3544D-AB18-4BE8-9A57-CB4660FD2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3160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88" name="Line 97">
              <a:extLst>
                <a:ext uri="{FF2B5EF4-FFF2-40B4-BE49-F238E27FC236}">
                  <a16:creationId xmlns:a16="http://schemas.microsoft.com/office/drawing/2014/main" id="{9361879E-7437-4B6F-BB62-8E9029A4F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2886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89" name="Line 98">
              <a:extLst>
                <a:ext uri="{FF2B5EF4-FFF2-40B4-BE49-F238E27FC236}">
                  <a16:creationId xmlns:a16="http://schemas.microsoft.com/office/drawing/2014/main" id="{398D1789-9554-4B27-B6E8-1507750C3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2606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0" name="Line 99">
              <a:extLst>
                <a:ext uri="{FF2B5EF4-FFF2-40B4-BE49-F238E27FC236}">
                  <a16:creationId xmlns:a16="http://schemas.microsoft.com/office/drawing/2014/main" id="{B2473E74-2B8C-4E29-8D96-1F174E5D1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2333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1" name="Line 100">
              <a:extLst>
                <a:ext uri="{FF2B5EF4-FFF2-40B4-BE49-F238E27FC236}">
                  <a16:creationId xmlns:a16="http://schemas.microsoft.com/office/drawing/2014/main" id="{A901751B-715D-4B90-A872-FEAD13CB7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2059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2" name="Line 101">
              <a:extLst>
                <a:ext uri="{FF2B5EF4-FFF2-40B4-BE49-F238E27FC236}">
                  <a16:creationId xmlns:a16="http://schemas.microsoft.com/office/drawing/2014/main" id="{BDD1151E-3064-49BE-8FC0-23621F885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1786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3" name="Line 102">
              <a:extLst>
                <a:ext uri="{FF2B5EF4-FFF2-40B4-BE49-F238E27FC236}">
                  <a16:creationId xmlns:a16="http://schemas.microsoft.com/office/drawing/2014/main" id="{642BA3F7-7602-469E-9D31-9D2170067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1506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4" name="Line 103">
              <a:extLst>
                <a:ext uri="{FF2B5EF4-FFF2-40B4-BE49-F238E27FC236}">
                  <a16:creationId xmlns:a16="http://schemas.microsoft.com/office/drawing/2014/main" id="{F5421B52-9C65-4E4A-A1A5-1E5283E7E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1233"/>
              <a:ext cx="454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5" name="Rectangle 104">
              <a:extLst>
                <a:ext uri="{FF2B5EF4-FFF2-40B4-BE49-F238E27FC236}">
                  <a16:creationId xmlns:a16="http://schemas.microsoft.com/office/drawing/2014/main" id="{5CF2920C-E74E-4853-BD3E-3688F5D9E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8" y="1233"/>
              <a:ext cx="4543" cy="2474"/>
            </a:xfrm>
            <a:prstGeom prst="rect">
              <a:avLst/>
            </a:prstGeom>
            <a:noFill/>
            <a:ln w="9525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296" name="Line 105">
              <a:extLst>
                <a:ext uri="{FF2B5EF4-FFF2-40B4-BE49-F238E27FC236}">
                  <a16:creationId xmlns:a16="http://schemas.microsoft.com/office/drawing/2014/main" id="{AE7E45BD-CD94-4AF0-B74B-61880C2431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8" y="1233"/>
              <a:ext cx="1" cy="24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7" name="Line 106">
              <a:extLst>
                <a:ext uri="{FF2B5EF4-FFF2-40B4-BE49-F238E27FC236}">
                  <a16:creationId xmlns:a16="http://schemas.microsoft.com/office/drawing/2014/main" id="{9A0AFB44-216A-4416-A4EC-376D540FA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3707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8" name="Line 107">
              <a:extLst>
                <a:ext uri="{FF2B5EF4-FFF2-40B4-BE49-F238E27FC236}">
                  <a16:creationId xmlns:a16="http://schemas.microsoft.com/office/drawing/2014/main" id="{934F45DB-AF89-47BD-BD50-D4EE6EEDF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3433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299" name="Line 108">
              <a:extLst>
                <a:ext uri="{FF2B5EF4-FFF2-40B4-BE49-F238E27FC236}">
                  <a16:creationId xmlns:a16="http://schemas.microsoft.com/office/drawing/2014/main" id="{73582F0B-B1EB-47BE-B767-2B130AE33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3160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0" name="Line 109">
              <a:extLst>
                <a:ext uri="{FF2B5EF4-FFF2-40B4-BE49-F238E27FC236}">
                  <a16:creationId xmlns:a16="http://schemas.microsoft.com/office/drawing/2014/main" id="{18DD9663-D6FB-4C18-9E18-446BFC8BCE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2886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1" name="Line 110">
              <a:extLst>
                <a:ext uri="{FF2B5EF4-FFF2-40B4-BE49-F238E27FC236}">
                  <a16:creationId xmlns:a16="http://schemas.microsoft.com/office/drawing/2014/main" id="{7F6A7065-66D6-42BF-8B08-533B5B765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2606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2" name="Line 111">
              <a:extLst>
                <a:ext uri="{FF2B5EF4-FFF2-40B4-BE49-F238E27FC236}">
                  <a16:creationId xmlns:a16="http://schemas.microsoft.com/office/drawing/2014/main" id="{95A4FA4C-F945-4B11-B4E1-F5E4C5961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2333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3" name="Line 112">
              <a:extLst>
                <a:ext uri="{FF2B5EF4-FFF2-40B4-BE49-F238E27FC236}">
                  <a16:creationId xmlns:a16="http://schemas.microsoft.com/office/drawing/2014/main" id="{00B600F2-E930-4CD6-8ACF-68AC75A17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2059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4" name="Line 113">
              <a:extLst>
                <a:ext uri="{FF2B5EF4-FFF2-40B4-BE49-F238E27FC236}">
                  <a16:creationId xmlns:a16="http://schemas.microsoft.com/office/drawing/2014/main" id="{47E0CE9C-A924-4D86-AA9B-09BCB728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1786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5" name="Line 114">
              <a:extLst>
                <a:ext uri="{FF2B5EF4-FFF2-40B4-BE49-F238E27FC236}">
                  <a16:creationId xmlns:a16="http://schemas.microsoft.com/office/drawing/2014/main" id="{A1909201-1053-403B-8130-6DA7428541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1506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6" name="Line 115">
              <a:extLst>
                <a:ext uri="{FF2B5EF4-FFF2-40B4-BE49-F238E27FC236}">
                  <a16:creationId xmlns:a16="http://schemas.microsoft.com/office/drawing/2014/main" id="{0456302E-DB2F-478E-810F-69653BE95E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1233"/>
              <a:ext cx="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07" name="Freeform 116">
              <a:extLst>
                <a:ext uri="{FF2B5EF4-FFF2-40B4-BE49-F238E27FC236}">
                  <a16:creationId xmlns:a16="http://schemas.microsoft.com/office/drawing/2014/main" id="{FB4C5D02-95B4-462B-BC1C-7E2005388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" y="2193"/>
              <a:ext cx="3406" cy="453"/>
            </a:xfrm>
            <a:custGeom>
              <a:avLst/>
              <a:gdLst>
                <a:gd name="T0" fmla="*/ 0 w 590"/>
                <a:gd name="T1" fmla="*/ 0 h 68"/>
                <a:gd name="T2" fmla="*/ 110043 w 590"/>
                <a:gd name="T3" fmla="*/ 21571 h 68"/>
                <a:gd name="T4" fmla="*/ 218752 w 590"/>
                <a:gd name="T5" fmla="*/ 45220 h 68"/>
                <a:gd name="T6" fmla="*/ 327628 w 590"/>
                <a:gd name="T7" fmla="*/ 65059 h 68"/>
                <a:gd name="T8" fmla="*/ 437671 w 590"/>
                <a:gd name="T9" fmla="*/ 90447 h 68"/>
                <a:gd name="T10" fmla="*/ 546380 w 590"/>
                <a:gd name="T11" fmla="*/ 110279 h 68"/>
                <a:gd name="T12" fmla="*/ 655257 w 590"/>
                <a:gd name="T13" fmla="*/ 133935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68"/>
                <a:gd name="T23" fmla="*/ 590 w 590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0" h="68">
                  <a:moveTo>
                    <a:pt x="0" y="0"/>
                  </a:moveTo>
                  <a:lnTo>
                    <a:pt x="99" y="11"/>
                  </a:lnTo>
                  <a:lnTo>
                    <a:pt x="197" y="23"/>
                  </a:lnTo>
                  <a:lnTo>
                    <a:pt x="295" y="33"/>
                  </a:lnTo>
                  <a:lnTo>
                    <a:pt x="394" y="46"/>
                  </a:lnTo>
                  <a:lnTo>
                    <a:pt x="492" y="56"/>
                  </a:lnTo>
                  <a:lnTo>
                    <a:pt x="590" y="68"/>
                  </a:lnTo>
                </a:path>
              </a:pathLst>
            </a:custGeom>
            <a:noFill/>
            <a:ln w="36513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08" name="Freeform 117">
              <a:extLst>
                <a:ext uri="{FF2B5EF4-FFF2-40B4-BE49-F238E27FC236}">
                  <a16:creationId xmlns:a16="http://schemas.microsoft.com/office/drawing/2014/main" id="{F0BD6EE9-FCEE-4120-A2B8-0057F7908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" y="1786"/>
              <a:ext cx="3406" cy="574"/>
            </a:xfrm>
            <a:custGeom>
              <a:avLst/>
              <a:gdLst>
                <a:gd name="T0" fmla="*/ 0 w 590"/>
                <a:gd name="T1" fmla="*/ 0 h 86"/>
                <a:gd name="T2" fmla="*/ 110043 w 590"/>
                <a:gd name="T3" fmla="*/ 27665 h 86"/>
                <a:gd name="T4" fmla="*/ 218752 w 590"/>
                <a:gd name="T5" fmla="*/ 55598 h 86"/>
                <a:gd name="T6" fmla="*/ 327628 w 590"/>
                <a:gd name="T7" fmla="*/ 85352 h 86"/>
                <a:gd name="T8" fmla="*/ 437671 w 590"/>
                <a:gd name="T9" fmla="*/ 112971 h 86"/>
                <a:gd name="T10" fmla="*/ 546380 w 590"/>
                <a:gd name="T11" fmla="*/ 142999 h 86"/>
                <a:gd name="T12" fmla="*/ 655257 w 590"/>
                <a:gd name="T13" fmla="*/ 170665 h 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86"/>
                <a:gd name="T23" fmla="*/ 590 w 590"/>
                <a:gd name="T24" fmla="*/ 86 h 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0" h="86">
                  <a:moveTo>
                    <a:pt x="0" y="0"/>
                  </a:moveTo>
                  <a:lnTo>
                    <a:pt x="99" y="14"/>
                  </a:lnTo>
                  <a:lnTo>
                    <a:pt x="197" y="28"/>
                  </a:lnTo>
                  <a:lnTo>
                    <a:pt x="295" y="43"/>
                  </a:lnTo>
                  <a:lnTo>
                    <a:pt x="394" y="57"/>
                  </a:lnTo>
                  <a:lnTo>
                    <a:pt x="492" y="72"/>
                  </a:lnTo>
                  <a:lnTo>
                    <a:pt x="590" y="86"/>
                  </a:lnTo>
                </a:path>
              </a:pathLst>
            </a:custGeom>
            <a:noFill/>
            <a:ln w="36513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09" name="Freeform 118">
              <a:extLst>
                <a:ext uri="{FF2B5EF4-FFF2-40B4-BE49-F238E27FC236}">
                  <a16:creationId xmlns:a16="http://schemas.microsoft.com/office/drawing/2014/main" id="{37B242D8-6FB3-4187-93C0-A84B43529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1" y="1366"/>
              <a:ext cx="3406" cy="707"/>
            </a:xfrm>
            <a:custGeom>
              <a:avLst/>
              <a:gdLst>
                <a:gd name="T0" fmla="*/ 0 w 590"/>
                <a:gd name="T1" fmla="*/ 0 h 106"/>
                <a:gd name="T2" fmla="*/ 110043 w 590"/>
                <a:gd name="T3" fmla="*/ 29674 h 106"/>
                <a:gd name="T4" fmla="*/ 218752 w 590"/>
                <a:gd name="T5" fmla="*/ 69133 h 106"/>
                <a:gd name="T6" fmla="*/ 327628 w 590"/>
                <a:gd name="T7" fmla="*/ 102942 h 106"/>
                <a:gd name="T8" fmla="*/ 437671 w 590"/>
                <a:gd name="T9" fmla="*/ 140620 h 106"/>
                <a:gd name="T10" fmla="*/ 546380 w 590"/>
                <a:gd name="T11" fmla="*/ 172074 h 106"/>
                <a:gd name="T12" fmla="*/ 655257 w 590"/>
                <a:gd name="T13" fmla="*/ 209799 h 1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106"/>
                <a:gd name="T23" fmla="*/ 590 w 590"/>
                <a:gd name="T24" fmla="*/ 106 h 1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0" h="106">
                  <a:moveTo>
                    <a:pt x="0" y="0"/>
                  </a:moveTo>
                  <a:lnTo>
                    <a:pt x="99" y="15"/>
                  </a:lnTo>
                  <a:lnTo>
                    <a:pt x="197" y="35"/>
                  </a:lnTo>
                  <a:lnTo>
                    <a:pt x="295" y="52"/>
                  </a:lnTo>
                  <a:lnTo>
                    <a:pt x="394" y="71"/>
                  </a:lnTo>
                  <a:lnTo>
                    <a:pt x="492" y="87"/>
                  </a:lnTo>
                  <a:lnTo>
                    <a:pt x="590" y="106"/>
                  </a:lnTo>
                </a:path>
              </a:pathLst>
            </a:custGeom>
            <a:noFill/>
            <a:ln w="36513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0" name="Freeform 119">
              <a:extLst>
                <a:ext uri="{FF2B5EF4-FFF2-40B4-BE49-F238E27FC236}">
                  <a16:creationId xmlns:a16="http://schemas.microsoft.com/office/drawing/2014/main" id="{A2D6E791-5E42-43C4-998C-D09011695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5" y="2139"/>
              <a:ext cx="92" cy="107"/>
            </a:xfrm>
            <a:custGeom>
              <a:avLst/>
              <a:gdLst>
                <a:gd name="T0" fmla="*/ 46 w 92"/>
                <a:gd name="T1" fmla="*/ 0 h 107"/>
                <a:gd name="T2" fmla="*/ 92 w 92"/>
                <a:gd name="T3" fmla="*/ 54 h 107"/>
                <a:gd name="T4" fmla="*/ 46 w 92"/>
                <a:gd name="T5" fmla="*/ 107 h 107"/>
                <a:gd name="T6" fmla="*/ 0 w 92"/>
                <a:gd name="T7" fmla="*/ 54 h 107"/>
                <a:gd name="T8" fmla="*/ 46 w 92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107"/>
                <a:gd name="T17" fmla="*/ 92 w 9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107">
                  <a:moveTo>
                    <a:pt x="46" y="0"/>
                  </a:moveTo>
                  <a:lnTo>
                    <a:pt x="92" y="54"/>
                  </a:lnTo>
                  <a:lnTo>
                    <a:pt x="46" y="107"/>
                  </a:lnTo>
                  <a:lnTo>
                    <a:pt x="0" y="5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1" name="Freeform 120">
              <a:extLst>
                <a:ext uri="{FF2B5EF4-FFF2-40B4-BE49-F238E27FC236}">
                  <a16:creationId xmlns:a16="http://schemas.microsoft.com/office/drawing/2014/main" id="{CE69769C-4C60-4A72-9DCC-B5AB12407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2213"/>
              <a:ext cx="93" cy="107"/>
            </a:xfrm>
            <a:custGeom>
              <a:avLst/>
              <a:gdLst>
                <a:gd name="T0" fmla="*/ 47 w 93"/>
                <a:gd name="T1" fmla="*/ 0 h 107"/>
                <a:gd name="T2" fmla="*/ 93 w 93"/>
                <a:gd name="T3" fmla="*/ 53 h 107"/>
                <a:gd name="T4" fmla="*/ 47 w 93"/>
                <a:gd name="T5" fmla="*/ 107 h 107"/>
                <a:gd name="T6" fmla="*/ 0 w 93"/>
                <a:gd name="T7" fmla="*/ 53 h 107"/>
                <a:gd name="T8" fmla="*/ 47 w 93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07"/>
                <a:gd name="T17" fmla="*/ 93 w 93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07">
                  <a:moveTo>
                    <a:pt x="47" y="0"/>
                  </a:moveTo>
                  <a:lnTo>
                    <a:pt x="93" y="53"/>
                  </a:lnTo>
                  <a:lnTo>
                    <a:pt x="47" y="107"/>
                  </a:lnTo>
                  <a:lnTo>
                    <a:pt x="0" y="5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2" name="Freeform 121">
              <a:extLst>
                <a:ext uri="{FF2B5EF4-FFF2-40B4-BE49-F238E27FC236}">
                  <a16:creationId xmlns:a16="http://schemas.microsoft.com/office/drawing/2014/main" id="{0F200544-656A-43E5-B869-58DAEDBA4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2293"/>
              <a:ext cx="92" cy="107"/>
            </a:xfrm>
            <a:custGeom>
              <a:avLst/>
              <a:gdLst>
                <a:gd name="T0" fmla="*/ 46 w 92"/>
                <a:gd name="T1" fmla="*/ 0 h 107"/>
                <a:gd name="T2" fmla="*/ 92 w 92"/>
                <a:gd name="T3" fmla="*/ 53 h 107"/>
                <a:gd name="T4" fmla="*/ 46 w 92"/>
                <a:gd name="T5" fmla="*/ 107 h 107"/>
                <a:gd name="T6" fmla="*/ 0 w 92"/>
                <a:gd name="T7" fmla="*/ 53 h 107"/>
                <a:gd name="T8" fmla="*/ 46 w 92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107"/>
                <a:gd name="T17" fmla="*/ 92 w 9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107">
                  <a:moveTo>
                    <a:pt x="46" y="0"/>
                  </a:moveTo>
                  <a:lnTo>
                    <a:pt x="92" y="53"/>
                  </a:lnTo>
                  <a:lnTo>
                    <a:pt x="46" y="107"/>
                  </a:lnTo>
                  <a:lnTo>
                    <a:pt x="0" y="5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3" name="Freeform 122">
              <a:extLst>
                <a:ext uri="{FF2B5EF4-FFF2-40B4-BE49-F238E27FC236}">
                  <a16:creationId xmlns:a16="http://schemas.microsoft.com/office/drawing/2014/main" id="{AE0EC87C-65EF-4FE5-B9CB-DCFFE694F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2360"/>
              <a:ext cx="92" cy="106"/>
            </a:xfrm>
            <a:custGeom>
              <a:avLst/>
              <a:gdLst>
                <a:gd name="T0" fmla="*/ 46 w 92"/>
                <a:gd name="T1" fmla="*/ 0 h 106"/>
                <a:gd name="T2" fmla="*/ 92 w 92"/>
                <a:gd name="T3" fmla="*/ 53 h 106"/>
                <a:gd name="T4" fmla="*/ 46 w 92"/>
                <a:gd name="T5" fmla="*/ 106 h 106"/>
                <a:gd name="T6" fmla="*/ 0 w 92"/>
                <a:gd name="T7" fmla="*/ 53 h 106"/>
                <a:gd name="T8" fmla="*/ 46 w 92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106"/>
                <a:gd name="T17" fmla="*/ 92 w 92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106">
                  <a:moveTo>
                    <a:pt x="46" y="0"/>
                  </a:moveTo>
                  <a:lnTo>
                    <a:pt x="92" y="53"/>
                  </a:lnTo>
                  <a:lnTo>
                    <a:pt x="46" y="106"/>
                  </a:lnTo>
                  <a:lnTo>
                    <a:pt x="0" y="5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4" name="Freeform 123">
              <a:extLst>
                <a:ext uri="{FF2B5EF4-FFF2-40B4-BE49-F238E27FC236}">
                  <a16:creationId xmlns:a16="http://schemas.microsoft.com/office/drawing/2014/main" id="{DD031855-699C-4A58-9FD1-CE0554F94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9" y="2446"/>
              <a:ext cx="92" cy="107"/>
            </a:xfrm>
            <a:custGeom>
              <a:avLst/>
              <a:gdLst>
                <a:gd name="T0" fmla="*/ 46 w 92"/>
                <a:gd name="T1" fmla="*/ 0 h 107"/>
                <a:gd name="T2" fmla="*/ 92 w 92"/>
                <a:gd name="T3" fmla="*/ 54 h 107"/>
                <a:gd name="T4" fmla="*/ 46 w 92"/>
                <a:gd name="T5" fmla="*/ 107 h 107"/>
                <a:gd name="T6" fmla="*/ 0 w 92"/>
                <a:gd name="T7" fmla="*/ 54 h 107"/>
                <a:gd name="T8" fmla="*/ 46 w 92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107"/>
                <a:gd name="T17" fmla="*/ 92 w 9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107">
                  <a:moveTo>
                    <a:pt x="46" y="0"/>
                  </a:moveTo>
                  <a:lnTo>
                    <a:pt x="92" y="54"/>
                  </a:lnTo>
                  <a:lnTo>
                    <a:pt x="46" y="107"/>
                  </a:lnTo>
                  <a:lnTo>
                    <a:pt x="0" y="5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5" name="Freeform 124">
              <a:extLst>
                <a:ext uri="{FF2B5EF4-FFF2-40B4-BE49-F238E27FC236}">
                  <a16:creationId xmlns:a16="http://schemas.microsoft.com/office/drawing/2014/main" id="{3BBC917E-5F7C-4D0A-B398-E1E05F337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5" y="2513"/>
              <a:ext cx="92" cy="107"/>
            </a:xfrm>
            <a:custGeom>
              <a:avLst/>
              <a:gdLst>
                <a:gd name="T0" fmla="*/ 46 w 92"/>
                <a:gd name="T1" fmla="*/ 0 h 107"/>
                <a:gd name="T2" fmla="*/ 92 w 92"/>
                <a:gd name="T3" fmla="*/ 53 h 107"/>
                <a:gd name="T4" fmla="*/ 46 w 92"/>
                <a:gd name="T5" fmla="*/ 107 h 107"/>
                <a:gd name="T6" fmla="*/ 0 w 92"/>
                <a:gd name="T7" fmla="*/ 53 h 107"/>
                <a:gd name="T8" fmla="*/ 46 w 92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107"/>
                <a:gd name="T17" fmla="*/ 92 w 92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107">
                  <a:moveTo>
                    <a:pt x="46" y="0"/>
                  </a:moveTo>
                  <a:lnTo>
                    <a:pt x="92" y="53"/>
                  </a:lnTo>
                  <a:lnTo>
                    <a:pt x="46" y="107"/>
                  </a:lnTo>
                  <a:lnTo>
                    <a:pt x="0" y="5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6" name="Freeform 125">
              <a:extLst>
                <a:ext uri="{FF2B5EF4-FFF2-40B4-BE49-F238E27FC236}">
                  <a16:creationId xmlns:a16="http://schemas.microsoft.com/office/drawing/2014/main" id="{2C8996EF-44FE-4A4D-ADC8-1A151BA78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" y="2593"/>
              <a:ext cx="93" cy="113"/>
            </a:xfrm>
            <a:custGeom>
              <a:avLst/>
              <a:gdLst>
                <a:gd name="T0" fmla="*/ 47 w 93"/>
                <a:gd name="T1" fmla="*/ 0 h 113"/>
                <a:gd name="T2" fmla="*/ 93 w 93"/>
                <a:gd name="T3" fmla="*/ 53 h 113"/>
                <a:gd name="T4" fmla="*/ 47 w 93"/>
                <a:gd name="T5" fmla="*/ 113 h 113"/>
                <a:gd name="T6" fmla="*/ 0 w 93"/>
                <a:gd name="T7" fmla="*/ 53 h 113"/>
                <a:gd name="T8" fmla="*/ 47 w 93"/>
                <a:gd name="T9" fmla="*/ 0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13"/>
                <a:gd name="T17" fmla="*/ 93 w 93"/>
                <a:gd name="T18" fmla="*/ 113 h 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13">
                  <a:moveTo>
                    <a:pt x="47" y="0"/>
                  </a:moveTo>
                  <a:lnTo>
                    <a:pt x="93" y="53"/>
                  </a:lnTo>
                  <a:lnTo>
                    <a:pt x="47" y="113"/>
                  </a:lnTo>
                  <a:lnTo>
                    <a:pt x="0" y="5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7" name="Freeform 126">
              <a:extLst>
                <a:ext uri="{FF2B5EF4-FFF2-40B4-BE49-F238E27FC236}">
                  <a16:creationId xmlns:a16="http://schemas.microsoft.com/office/drawing/2014/main" id="{54DCB565-AAA7-436E-AC57-B1DEDEA6C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5" y="1726"/>
              <a:ext cx="98" cy="113"/>
            </a:xfrm>
            <a:custGeom>
              <a:avLst/>
              <a:gdLst>
                <a:gd name="T0" fmla="*/ 46 w 98"/>
                <a:gd name="T1" fmla="*/ 0 h 113"/>
                <a:gd name="T2" fmla="*/ 98 w 98"/>
                <a:gd name="T3" fmla="*/ 113 h 113"/>
                <a:gd name="T4" fmla="*/ 0 w 98"/>
                <a:gd name="T5" fmla="*/ 113 h 113"/>
                <a:gd name="T6" fmla="*/ 46 w 98"/>
                <a:gd name="T7" fmla="*/ 0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113"/>
                <a:gd name="T14" fmla="*/ 98 w 98"/>
                <a:gd name="T15" fmla="*/ 113 h 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113">
                  <a:moveTo>
                    <a:pt x="46" y="0"/>
                  </a:moveTo>
                  <a:lnTo>
                    <a:pt x="98" y="113"/>
                  </a:lnTo>
                  <a:lnTo>
                    <a:pt x="0" y="11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8" name="Freeform 127">
              <a:extLst>
                <a:ext uri="{FF2B5EF4-FFF2-40B4-BE49-F238E27FC236}">
                  <a16:creationId xmlns:a16="http://schemas.microsoft.com/office/drawing/2014/main" id="{EE88FF7C-2010-4128-AAA2-EB845DEDD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1" y="1819"/>
              <a:ext cx="98" cy="120"/>
            </a:xfrm>
            <a:custGeom>
              <a:avLst/>
              <a:gdLst>
                <a:gd name="T0" fmla="*/ 52 w 98"/>
                <a:gd name="T1" fmla="*/ 0 h 120"/>
                <a:gd name="T2" fmla="*/ 98 w 98"/>
                <a:gd name="T3" fmla="*/ 120 h 120"/>
                <a:gd name="T4" fmla="*/ 0 w 98"/>
                <a:gd name="T5" fmla="*/ 120 h 120"/>
                <a:gd name="T6" fmla="*/ 52 w 98"/>
                <a:gd name="T7" fmla="*/ 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120"/>
                <a:gd name="T14" fmla="*/ 98 w 98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120">
                  <a:moveTo>
                    <a:pt x="52" y="0"/>
                  </a:moveTo>
                  <a:lnTo>
                    <a:pt x="98" y="120"/>
                  </a:lnTo>
                  <a:lnTo>
                    <a:pt x="0" y="12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19" name="Freeform 128">
              <a:extLst>
                <a:ext uri="{FF2B5EF4-FFF2-40B4-BE49-F238E27FC236}">
                  <a16:creationId xmlns:a16="http://schemas.microsoft.com/office/drawing/2014/main" id="{BC56E688-7ED2-42CA-94FB-7930E7CDB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" y="1919"/>
              <a:ext cx="104" cy="114"/>
            </a:xfrm>
            <a:custGeom>
              <a:avLst/>
              <a:gdLst>
                <a:gd name="T0" fmla="*/ 52 w 104"/>
                <a:gd name="T1" fmla="*/ 0 h 114"/>
                <a:gd name="T2" fmla="*/ 104 w 104"/>
                <a:gd name="T3" fmla="*/ 114 h 114"/>
                <a:gd name="T4" fmla="*/ 0 w 104"/>
                <a:gd name="T5" fmla="*/ 114 h 114"/>
                <a:gd name="T6" fmla="*/ 52 w 104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14"/>
                <a:gd name="T14" fmla="*/ 104 w 104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14">
                  <a:moveTo>
                    <a:pt x="52" y="0"/>
                  </a:moveTo>
                  <a:lnTo>
                    <a:pt x="104" y="114"/>
                  </a:lnTo>
                  <a:lnTo>
                    <a:pt x="0" y="11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20" name="Freeform 129">
              <a:extLst>
                <a:ext uri="{FF2B5EF4-FFF2-40B4-BE49-F238E27FC236}">
                  <a16:creationId xmlns:a16="http://schemas.microsoft.com/office/drawing/2014/main" id="{D307E193-6BB3-4C4F-98E2-376794D71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2013"/>
              <a:ext cx="98" cy="113"/>
            </a:xfrm>
            <a:custGeom>
              <a:avLst/>
              <a:gdLst>
                <a:gd name="T0" fmla="*/ 46 w 98"/>
                <a:gd name="T1" fmla="*/ 0 h 113"/>
                <a:gd name="T2" fmla="*/ 98 w 98"/>
                <a:gd name="T3" fmla="*/ 113 h 113"/>
                <a:gd name="T4" fmla="*/ 0 w 98"/>
                <a:gd name="T5" fmla="*/ 113 h 113"/>
                <a:gd name="T6" fmla="*/ 46 w 98"/>
                <a:gd name="T7" fmla="*/ 0 h 1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113"/>
                <a:gd name="T14" fmla="*/ 98 w 98"/>
                <a:gd name="T15" fmla="*/ 113 h 1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113">
                  <a:moveTo>
                    <a:pt x="46" y="0"/>
                  </a:moveTo>
                  <a:lnTo>
                    <a:pt x="98" y="113"/>
                  </a:lnTo>
                  <a:lnTo>
                    <a:pt x="0" y="11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21" name="Freeform 130">
              <a:extLst>
                <a:ext uri="{FF2B5EF4-FFF2-40B4-BE49-F238E27FC236}">
                  <a16:creationId xmlns:a16="http://schemas.microsoft.com/office/drawing/2014/main" id="{F5CE3FA4-C6BB-4DD2-8CEA-E20ECDC20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2106"/>
              <a:ext cx="98" cy="120"/>
            </a:xfrm>
            <a:custGeom>
              <a:avLst/>
              <a:gdLst>
                <a:gd name="T0" fmla="*/ 52 w 98"/>
                <a:gd name="T1" fmla="*/ 0 h 120"/>
                <a:gd name="T2" fmla="*/ 98 w 98"/>
                <a:gd name="T3" fmla="*/ 120 h 120"/>
                <a:gd name="T4" fmla="*/ 0 w 98"/>
                <a:gd name="T5" fmla="*/ 120 h 120"/>
                <a:gd name="T6" fmla="*/ 52 w 98"/>
                <a:gd name="T7" fmla="*/ 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120"/>
                <a:gd name="T14" fmla="*/ 98 w 98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120">
                  <a:moveTo>
                    <a:pt x="52" y="0"/>
                  </a:moveTo>
                  <a:lnTo>
                    <a:pt x="98" y="120"/>
                  </a:lnTo>
                  <a:lnTo>
                    <a:pt x="0" y="12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22" name="Freeform 131">
              <a:extLst>
                <a:ext uri="{FF2B5EF4-FFF2-40B4-BE49-F238E27FC236}">
                  <a16:creationId xmlns:a16="http://schemas.microsoft.com/office/drawing/2014/main" id="{B6A18228-B3CD-4083-A9E0-EEE36D6D4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" y="2206"/>
              <a:ext cx="104" cy="114"/>
            </a:xfrm>
            <a:custGeom>
              <a:avLst/>
              <a:gdLst>
                <a:gd name="T0" fmla="*/ 52 w 104"/>
                <a:gd name="T1" fmla="*/ 0 h 114"/>
                <a:gd name="T2" fmla="*/ 104 w 104"/>
                <a:gd name="T3" fmla="*/ 114 h 114"/>
                <a:gd name="T4" fmla="*/ 0 w 104"/>
                <a:gd name="T5" fmla="*/ 114 h 114"/>
                <a:gd name="T6" fmla="*/ 52 w 104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"/>
                <a:gd name="T13" fmla="*/ 0 h 114"/>
                <a:gd name="T14" fmla="*/ 104 w 104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" h="114">
                  <a:moveTo>
                    <a:pt x="52" y="0"/>
                  </a:moveTo>
                  <a:lnTo>
                    <a:pt x="104" y="114"/>
                  </a:lnTo>
                  <a:lnTo>
                    <a:pt x="0" y="11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23" name="Freeform 132">
              <a:extLst>
                <a:ext uri="{FF2B5EF4-FFF2-40B4-BE49-F238E27FC236}">
                  <a16:creationId xmlns:a16="http://schemas.microsoft.com/office/drawing/2014/main" id="{92E5C017-B04D-436E-BE55-72C0F5010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0" y="2300"/>
              <a:ext cx="98" cy="120"/>
            </a:xfrm>
            <a:custGeom>
              <a:avLst/>
              <a:gdLst>
                <a:gd name="T0" fmla="*/ 47 w 98"/>
                <a:gd name="T1" fmla="*/ 0 h 120"/>
                <a:gd name="T2" fmla="*/ 98 w 98"/>
                <a:gd name="T3" fmla="*/ 120 h 120"/>
                <a:gd name="T4" fmla="*/ 0 w 98"/>
                <a:gd name="T5" fmla="*/ 120 h 120"/>
                <a:gd name="T6" fmla="*/ 47 w 98"/>
                <a:gd name="T7" fmla="*/ 0 h 1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"/>
                <a:gd name="T13" fmla="*/ 0 h 120"/>
                <a:gd name="T14" fmla="*/ 98 w 98"/>
                <a:gd name="T15" fmla="*/ 120 h 1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" h="120">
                  <a:moveTo>
                    <a:pt x="47" y="0"/>
                  </a:moveTo>
                  <a:lnTo>
                    <a:pt x="98" y="120"/>
                  </a:lnTo>
                  <a:lnTo>
                    <a:pt x="0" y="12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24" name="Rectangle 133">
              <a:extLst>
                <a:ext uri="{FF2B5EF4-FFF2-40B4-BE49-F238E27FC236}">
                  <a16:creationId xmlns:a16="http://schemas.microsoft.com/office/drawing/2014/main" id="{007722DE-9985-4109-8939-12AF73ACF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" y="1306"/>
              <a:ext cx="11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25" name="Line 134">
              <a:extLst>
                <a:ext uri="{FF2B5EF4-FFF2-40B4-BE49-F238E27FC236}">
                  <a16:creationId xmlns:a16="http://schemas.microsoft.com/office/drawing/2014/main" id="{8443D3E8-1FD6-400A-94FF-5B7627C24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31" y="1313"/>
              <a:ext cx="1" cy="5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26" name="Line 135">
              <a:extLst>
                <a:ext uri="{FF2B5EF4-FFF2-40B4-BE49-F238E27FC236}">
                  <a16:creationId xmlns:a16="http://schemas.microsoft.com/office/drawing/2014/main" id="{05DC709B-726B-44E6-930B-225E27D29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1" y="1366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27" name="Line 136">
              <a:extLst>
                <a:ext uri="{FF2B5EF4-FFF2-40B4-BE49-F238E27FC236}">
                  <a16:creationId xmlns:a16="http://schemas.microsoft.com/office/drawing/2014/main" id="{2359F03B-55FA-44FE-9085-4D8355491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85" y="1366"/>
              <a:ext cx="46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28" name="Line 137">
              <a:extLst>
                <a:ext uri="{FF2B5EF4-FFF2-40B4-BE49-F238E27FC236}">
                  <a16:creationId xmlns:a16="http://schemas.microsoft.com/office/drawing/2014/main" id="{70ADBBE9-4420-4BDC-BA2E-FD12B0552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1" y="1366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29" name="Rectangle 138">
              <a:extLst>
                <a:ext uri="{FF2B5EF4-FFF2-40B4-BE49-F238E27FC236}">
                  <a16:creationId xmlns:a16="http://schemas.microsoft.com/office/drawing/2014/main" id="{BC93F932-ADE0-4935-903F-863FD3616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1" y="1406"/>
              <a:ext cx="10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30" name="Line 139">
              <a:extLst>
                <a:ext uri="{FF2B5EF4-FFF2-40B4-BE49-F238E27FC236}">
                  <a16:creationId xmlns:a16="http://schemas.microsoft.com/office/drawing/2014/main" id="{E008ACFD-0274-47C2-8C5C-D17A16495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3" y="1406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1" name="Line 140">
              <a:extLst>
                <a:ext uri="{FF2B5EF4-FFF2-40B4-BE49-F238E27FC236}">
                  <a16:creationId xmlns:a16="http://schemas.microsoft.com/office/drawing/2014/main" id="{CFA65FDB-0560-49D8-ABBE-E776C74B1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3" y="1466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2" name="Line 141">
              <a:extLst>
                <a:ext uri="{FF2B5EF4-FFF2-40B4-BE49-F238E27FC236}">
                  <a16:creationId xmlns:a16="http://schemas.microsoft.com/office/drawing/2014/main" id="{68753FA3-D9F4-428F-93AD-CD4203B11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51" y="1466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3" name="Line 142">
              <a:extLst>
                <a:ext uri="{FF2B5EF4-FFF2-40B4-BE49-F238E27FC236}">
                  <a16:creationId xmlns:a16="http://schemas.microsoft.com/office/drawing/2014/main" id="{A589AA57-2AB8-4D55-8418-91F59D3DA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3" y="1466"/>
              <a:ext cx="46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4" name="Rectangle 143">
              <a:extLst>
                <a:ext uri="{FF2B5EF4-FFF2-40B4-BE49-F238E27FC236}">
                  <a16:creationId xmlns:a16="http://schemas.microsoft.com/office/drawing/2014/main" id="{8A106454-6AC2-4204-BFAF-557A29D45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1539"/>
              <a:ext cx="11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35" name="Line 144">
              <a:extLst>
                <a:ext uri="{FF2B5EF4-FFF2-40B4-BE49-F238E27FC236}">
                  <a16:creationId xmlns:a16="http://schemas.microsoft.com/office/drawing/2014/main" id="{930A5B43-29CE-4468-BCBF-A00153FD8E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8" y="1546"/>
              <a:ext cx="1" cy="5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6" name="Line 145">
              <a:extLst>
                <a:ext uri="{FF2B5EF4-FFF2-40B4-BE49-F238E27FC236}">
                  <a16:creationId xmlns:a16="http://schemas.microsoft.com/office/drawing/2014/main" id="{D99AF02C-993C-44A7-9F4A-5E73CA6EC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8" y="1599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7" name="Line 146">
              <a:extLst>
                <a:ext uri="{FF2B5EF4-FFF2-40B4-BE49-F238E27FC236}">
                  <a16:creationId xmlns:a16="http://schemas.microsoft.com/office/drawing/2014/main" id="{1CB47AAC-2251-432E-A5E9-BEAD89F80E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6" y="1599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8" name="Line 147">
              <a:extLst>
                <a:ext uri="{FF2B5EF4-FFF2-40B4-BE49-F238E27FC236}">
                  <a16:creationId xmlns:a16="http://schemas.microsoft.com/office/drawing/2014/main" id="{87091352-FCA4-4F19-8C8D-91324EDF8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8" y="1599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39" name="Rectangle 148">
              <a:extLst>
                <a:ext uri="{FF2B5EF4-FFF2-40B4-BE49-F238E27FC236}">
                  <a16:creationId xmlns:a16="http://schemas.microsoft.com/office/drawing/2014/main" id="{3B88CCAF-C9A9-4CAA-BC65-98992C323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653"/>
              <a:ext cx="11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40" name="Line 149">
              <a:extLst>
                <a:ext uri="{FF2B5EF4-FFF2-40B4-BE49-F238E27FC236}">
                  <a16:creationId xmlns:a16="http://schemas.microsoft.com/office/drawing/2014/main" id="{31E595B5-7E4A-4AA0-91B8-CC0028B3B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4" y="1659"/>
              <a:ext cx="1" cy="54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1" name="Line 150">
              <a:extLst>
                <a:ext uri="{FF2B5EF4-FFF2-40B4-BE49-F238E27FC236}">
                  <a16:creationId xmlns:a16="http://schemas.microsoft.com/office/drawing/2014/main" id="{C067531A-D411-4382-808B-27E7FC592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4" y="1713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2" name="Line 151">
              <a:extLst>
                <a:ext uri="{FF2B5EF4-FFF2-40B4-BE49-F238E27FC236}">
                  <a16:creationId xmlns:a16="http://schemas.microsoft.com/office/drawing/2014/main" id="{DE50678C-C781-4FD9-AFB4-96C1F18CF8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8" y="1713"/>
              <a:ext cx="46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3" name="Line 152">
              <a:extLst>
                <a:ext uri="{FF2B5EF4-FFF2-40B4-BE49-F238E27FC236}">
                  <a16:creationId xmlns:a16="http://schemas.microsoft.com/office/drawing/2014/main" id="{9CCD6A1F-364A-4C00-8A7F-1E4AB2E76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4" y="1713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4" name="Rectangle 153">
              <a:extLst>
                <a:ext uri="{FF2B5EF4-FFF2-40B4-BE49-F238E27FC236}">
                  <a16:creationId xmlns:a16="http://schemas.microsoft.com/office/drawing/2014/main" id="{93730D90-7D5D-4D0F-8557-29E5B90E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3" y="1779"/>
              <a:ext cx="110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45" name="Line 154">
              <a:extLst>
                <a:ext uri="{FF2B5EF4-FFF2-40B4-BE49-F238E27FC236}">
                  <a16:creationId xmlns:a16="http://schemas.microsoft.com/office/drawing/2014/main" id="{530F802C-9C3E-4DE9-B87A-25ABD919C4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5" y="1779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6" name="Line 155">
              <a:extLst>
                <a:ext uri="{FF2B5EF4-FFF2-40B4-BE49-F238E27FC236}">
                  <a16:creationId xmlns:a16="http://schemas.microsoft.com/office/drawing/2014/main" id="{939C2D29-B62D-4BD7-9CA7-DC036ADB0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5" y="1839"/>
              <a:ext cx="1" cy="54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7" name="Line 156">
              <a:extLst>
                <a:ext uri="{FF2B5EF4-FFF2-40B4-BE49-F238E27FC236}">
                  <a16:creationId xmlns:a16="http://schemas.microsoft.com/office/drawing/2014/main" id="{3AA25354-6692-4277-8261-643FC0BF20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3" y="1839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8" name="Line 157">
              <a:extLst>
                <a:ext uri="{FF2B5EF4-FFF2-40B4-BE49-F238E27FC236}">
                  <a16:creationId xmlns:a16="http://schemas.microsoft.com/office/drawing/2014/main" id="{49759B7C-C145-48A5-819C-A1183E1032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5" y="1839"/>
              <a:ext cx="46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49" name="Rectangle 158">
              <a:extLst>
                <a:ext uri="{FF2B5EF4-FFF2-40B4-BE49-F238E27FC236}">
                  <a16:creationId xmlns:a16="http://schemas.microsoft.com/office/drawing/2014/main" id="{653BBE5F-5240-4F0E-A8A5-638D22B55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1886"/>
              <a:ext cx="110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50" name="Line 159">
              <a:extLst>
                <a:ext uri="{FF2B5EF4-FFF2-40B4-BE49-F238E27FC236}">
                  <a16:creationId xmlns:a16="http://schemas.microsoft.com/office/drawing/2014/main" id="{95AF84F2-FB3E-4D84-9919-F78900026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1" y="1893"/>
              <a:ext cx="1" cy="5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1" name="Line 160">
              <a:extLst>
                <a:ext uri="{FF2B5EF4-FFF2-40B4-BE49-F238E27FC236}">
                  <a16:creationId xmlns:a16="http://schemas.microsoft.com/office/drawing/2014/main" id="{262FDE50-0964-4A92-9E25-F71630305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1946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2" name="Line 161">
              <a:extLst>
                <a:ext uri="{FF2B5EF4-FFF2-40B4-BE49-F238E27FC236}">
                  <a16:creationId xmlns:a16="http://schemas.microsoft.com/office/drawing/2014/main" id="{1D3467F5-E4FA-404D-82A8-A6C4C5FF0A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19" y="1946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3" name="Line 162">
              <a:extLst>
                <a:ext uri="{FF2B5EF4-FFF2-40B4-BE49-F238E27FC236}">
                  <a16:creationId xmlns:a16="http://schemas.microsoft.com/office/drawing/2014/main" id="{D18A6A67-9D93-43DC-B4AC-F970721FD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1" y="1946"/>
              <a:ext cx="52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4" name="Rectangle 163">
              <a:extLst>
                <a:ext uri="{FF2B5EF4-FFF2-40B4-BE49-F238E27FC236}">
                  <a16:creationId xmlns:a16="http://schemas.microsoft.com/office/drawing/2014/main" id="{6ED463A5-8350-44D9-B56E-7D30340BB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" y="2013"/>
              <a:ext cx="11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55" name="Line 164">
              <a:extLst>
                <a:ext uri="{FF2B5EF4-FFF2-40B4-BE49-F238E27FC236}">
                  <a16:creationId xmlns:a16="http://schemas.microsoft.com/office/drawing/2014/main" id="{074A9FC8-6043-45CB-9565-1DED93DAAE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7" y="2013"/>
              <a:ext cx="1" cy="6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6" name="Line 165">
              <a:extLst>
                <a:ext uri="{FF2B5EF4-FFF2-40B4-BE49-F238E27FC236}">
                  <a16:creationId xmlns:a16="http://schemas.microsoft.com/office/drawing/2014/main" id="{2A43AB72-B54F-4126-99A6-E24B8C0489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073"/>
              <a:ext cx="1" cy="53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7" name="Line 166">
              <a:extLst>
                <a:ext uri="{FF2B5EF4-FFF2-40B4-BE49-F238E27FC236}">
                  <a16:creationId xmlns:a16="http://schemas.microsoft.com/office/drawing/2014/main" id="{BF3BA400-FAED-45B2-A936-7CADCAD6D7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0" y="2073"/>
              <a:ext cx="47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8" name="Line 167">
              <a:extLst>
                <a:ext uri="{FF2B5EF4-FFF2-40B4-BE49-F238E27FC236}">
                  <a16:creationId xmlns:a16="http://schemas.microsoft.com/office/drawing/2014/main" id="{7035FA59-990E-4815-B4FE-7F527337B1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7" y="2073"/>
              <a:ext cx="51" cy="1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359" name="Rectangle 168">
              <a:extLst>
                <a:ext uri="{FF2B5EF4-FFF2-40B4-BE49-F238E27FC236}">
                  <a16:creationId xmlns:a16="http://schemas.microsoft.com/office/drawing/2014/main" id="{91A2DC6A-25C2-4729-80A4-30CF0516C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" y="439"/>
              <a:ext cx="494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Интенсивность физических упражнений в зависимости 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0" name="Rectangle 169">
              <a:extLst>
                <a:ext uri="{FF2B5EF4-FFF2-40B4-BE49-F238E27FC236}">
                  <a16:creationId xmlns:a16="http://schemas.microsoft.com/office/drawing/2014/main" id="{3F61C69C-4F36-4F72-BB85-B82702B27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666"/>
              <a:ext cx="103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от возраста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1" name="Rectangle 170">
              <a:extLst>
                <a:ext uri="{FF2B5EF4-FFF2-40B4-BE49-F238E27FC236}">
                  <a16:creationId xmlns:a16="http://schemas.microsoft.com/office/drawing/2014/main" id="{7ED7F2BD-365C-4E21-A70E-32D919204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3606"/>
              <a:ext cx="9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2" name="Rectangle 171">
              <a:extLst>
                <a:ext uri="{FF2B5EF4-FFF2-40B4-BE49-F238E27FC236}">
                  <a16:creationId xmlns:a16="http://schemas.microsoft.com/office/drawing/2014/main" id="{538D87BE-5496-4344-A73A-BBF19ADAE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" y="3333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3" name="Rectangle 172">
              <a:extLst>
                <a:ext uri="{FF2B5EF4-FFF2-40B4-BE49-F238E27FC236}">
                  <a16:creationId xmlns:a16="http://schemas.microsoft.com/office/drawing/2014/main" id="{C7A70743-3BD4-439A-B375-792082098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" y="3053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4" name="Rectangle 173">
              <a:extLst>
                <a:ext uri="{FF2B5EF4-FFF2-40B4-BE49-F238E27FC236}">
                  <a16:creationId xmlns:a16="http://schemas.microsoft.com/office/drawing/2014/main" id="{C645C5B4-AA77-49E6-9BFB-41CE6B4D2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" y="2780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60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5" name="Rectangle 174">
              <a:extLst>
                <a:ext uri="{FF2B5EF4-FFF2-40B4-BE49-F238E27FC236}">
                  <a16:creationId xmlns:a16="http://schemas.microsoft.com/office/drawing/2014/main" id="{FF0A6308-A6AE-46DD-B136-1947AB0B7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" y="2506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80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6" name="Rectangle 175">
              <a:extLst>
                <a:ext uri="{FF2B5EF4-FFF2-40B4-BE49-F238E27FC236}">
                  <a16:creationId xmlns:a16="http://schemas.microsoft.com/office/drawing/2014/main" id="{BB2E9923-9940-4B6E-B908-CB2C73417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2226"/>
              <a:ext cx="29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100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7" name="Rectangle 176">
              <a:extLst>
                <a:ext uri="{FF2B5EF4-FFF2-40B4-BE49-F238E27FC236}">
                  <a16:creationId xmlns:a16="http://schemas.microsoft.com/office/drawing/2014/main" id="{997681CA-DC80-4E59-BC36-15D133FD4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953"/>
              <a:ext cx="29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120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8" name="Rectangle 177">
              <a:extLst>
                <a:ext uri="{FF2B5EF4-FFF2-40B4-BE49-F238E27FC236}">
                  <a16:creationId xmlns:a16="http://schemas.microsoft.com/office/drawing/2014/main" id="{19658816-8848-4686-B5D5-56CF713DC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679"/>
              <a:ext cx="29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140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69" name="Rectangle 178">
              <a:extLst>
                <a:ext uri="{FF2B5EF4-FFF2-40B4-BE49-F238E27FC236}">
                  <a16:creationId xmlns:a16="http://schemas.microsoft.com/office/drawing/2014/main" id="{22EF622D-5967-4DD2-AAAE-EBF21AF44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406"/>
              <a:ext cx="29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160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70" name="Rectangle 179">
              <a:extLst>
                <a:ext uri="{FF2B5EF4-FFF2-40B4-BE49-F238E27FC236}">
                  <a16:creationId xmlns:a16="http://schemas.microsoft.com/office/drawing/2014/main" id="{BD80E2BB-6CAC-4861-A407-3A0877D80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" y="1126"/>
              <a:ext cx="29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180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71" name="Rectangle 180">
              <a:extLst>
                <a:ext uri="{FF2B5EF4-FFF2-40B4-BE49-F238E27FC236}">
                  <a16:creationId xmlns:a16="http://schemas.microsoft.com/office/drawing/2014/main" id="{0A81D2E1-990B-415B-8872-E3F9A37E2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" y="3907"/>
              <a:ext cx="71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Возраст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72" name="Rectangle 181">
              <a:extLst>
                <a:ext uri="{FF2B5EF4-FFF2-40B4-BE49-F238E27FC236}">
                  <a16:creationId xmlns:a16="http://schemas.microsoft.com/office/drawing/2014/main" id="{E9E82DD1-8E07-4930-9E45-73EF8052A3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-444" y="2342"/>
              <a:ext cx="176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Частота сердечных 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73" name="Rectangle 182">
              <a:extLst>
                <a:ext uri="{FF2B5EF4-FFF2-40B4-BE49-F238E27FC236}">
                  <a16:creationId xmlns:a16="http://schemas.microsoft.com/office/drawing/2014/main" id="{39AF6B10-BD39-4AF8-A9EE-E3FBFB6392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-148" y="2125"/>
              <a:ext cx="156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сокращений, мин 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74" name="Rectangle 183">
              <a:extLst>
                <a:ext uri="{FF2B5EF4-FFF2-40B4-BE49-F238E27FC236}">
                  <a16:creationId xmlns:a16="http://schemas.microsoft.com/office/drawing/2014/main" id="{BD382D31-F3FF-4925-B1CA-4DFCCED1F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" y="3707"/>
              <a:ext cx="34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75" name="Rectangle 184">
              <a:extLst>
                <a:ext uri="{FF2B5EF4-FFF2-40B4-BE49-F238E27FC236}">
                  <a16:creationId xmlns:a16="http://schemas.microsoft.com/office/drawing/2014/main" id="{1757BD71-8450-4C62-95FB-EAF1D1F7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" y="3753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76" name="Rectangle 185">
              <a:extLst>
                <a:ext uri="{FF2B5EF4-FFF2-40B4-BE49-F238E27FC236}">
                  <a16:creationId xmlns:a16="http://schemas.microsoft.com/office/drawing/2014/main" id="{F40577EA-B34E-426A-9D37-45A416499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" y="3747"/>
              <a:ext cx="27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77" name="Rectangle 186">
              <a:extLst>
                <a:ext uri="{FF2B5EF4-FFF2-40B4-BE49-F238E27FC236}">
                  <a16:creationId xmlns:a16="http://schemas.microsoft.com/office/drawing/2014/main" id="{1E8A80ED-E281-44A3-B02A-789C6E8C8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2" y="3767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78" name="Rectangle 187">
              <a:extLst>
                <a:ext uri="{FF2B5EF4-FFF2-40B4-BE49-F238E27FC236}">
                  <a16:creationId xmlns:a16="http://schemas.microsoft.com/office/drawing/2014/main" id="{9E4660A2-B8EF-4CAC-9E33-2EFD7861A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3747"/>
              <a:ext cx="265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79" name="Rectangle 188">
              <a:extLst>
                <a:ext uri="{FF2B5EF4-FFF2-40B4-BE49-F238E27FC236}">
                  <a16:creationId xmlns:a16="http://schemas.microsoft.com/office/drawing/2014/main" id="{ABFEA869-8161-468E-84F4-271173D32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7" y="3767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80" name="Rectangle 189">
              <a:extLst>
                <a:ext uri="{FF2B5EF4-FFF2-40B4-BE49-F238E27FC236}">
                  <a16:creationId xmlns:a16="http://schemas.microsoft.com/office/drawing/2014/main" id="{6C503062-EA8D-4377-8503-48FE44F5F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7" y="3747"/>
              <a:ext cx="277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81" name="Rectangle 190">
              <a:extLst>
                <a:ext uri="{FF2B5EF4-FFF2-40B4-BE49-F238E27FC236}">
                  <a16:creationId xmlns:a16="http://schemas.microsoft.com/office/drawing/2014/main" id="{DDB05DA9-0516-4E05-B9FF-BA6717155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" y="3767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50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82" name="Rectangle 191">
              <a:extLst>
                <a:ext uri="{FF2B5EF4-FFF2-40B4-BE49-F238E27FC236}">
                  <a16:creationId xmlns:a16="http://schemas.microsoft.com/office/drawing/2014/main" id="{265160C3-1A8A-4425-BE1B-1698F7140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3747"/>
              <a:ext cx="27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83" name="Rectangle 192">
              <a:extLst>
                <a:ext uri="{FF2B5EF4-FFF2-40B4-BE49-F238E27FC236}">
                  <a16:creationId xmlns:a16="http://schemas.microsoft.com/office/drawing/2014/main" id="{7371AA80-8D41-4FA8-942A-6AE2D8464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" y="3767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60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84" name="Rectangle 193">
              <a:extLst>
                <a:ext uri="{FF2B5EF4-FFF2-40B4-BE49-F238E27FC236}">
                  <a16:creationId xmlns:a16="http://schemas.microsoft.com/office/drawing/2014/main" id="{3EEE1457-20F7-4D8A-B99D-835CAB5A1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7" y="3747"/>
              <a:ext cx="271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85" name="Rectangle 194">
              <a:extLst>
                <a:ext uri="{FF2B5EF4-FFF2-40B4-BE49-F238E27FC236}">
                  <a16:creationId xmlns:a16="http://schemas.microsoft.com/office/drawing/2014/main" id="{6B3DE507-5D59-4D3A-A652-3499B0FF5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3" y="3767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70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86" name="Rectangle 195">
              <a:extLst>
                <a:ext uri="{FF2B5EF4-FFF2-40B4-BE49-F238E27FC236}">
                  <a16:creationId xmlns:a16="http://schemas.microsoft.com/office/drawing/2014/main" id="{20737533-61CA-418E-80CF-CC78AF21B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" y="3747"/>
              <a:ext cx="536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87" name="Rectangle 196">
              <a:extLst>
                <a:ext uri="{FF2B5EF4-FFF2-40B4-BE49-F238E27FC236}">
                  <a16:creationId xmlns:a16="http://schemas.microsoft.com/office/drawing/2014/main" id="{544284C5-123D-43B3-91AC-E598DE090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4" y="3767"/>
              <a:ext cx="4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80лет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88" name="Rectangle 197">
              <a:extLst>
                <a:ext uri="{FF2B5EF4-FFF2-40B4-BE49-F238E27FC236}">
                  <a16:creationId xmlns:a16="http://schemas.microsoft.com/office/drawing/2014/main" id="{C8A56125-F06A-47F2-98C0-2B82B5477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" y="1506"/>
              <a:ext cx="1980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89" name="Rectangle 198">
              <a:extLst>
                <a:ext uri="{FF2B5EF4-FFF2-40B4-BE49-F238E27FC236}">
                  <a16:creationId xmlns:a16="http://schemas.microsoft.com/office/drawing/2014/main" id="{D45EE7B6-28CA-48E6-9FD9-F32FF23B6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1526"/>
              <a:ext cx="180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Значительная  (85%)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90" name="Rectangle 199">
              <a:extLst>
                <a:ext uri="{FF2B5EF4-FFF2-40B4-BE49-F238E27FC236}">
                  <a16:creationId xmlns:a16="http://schemas.microsoft.com/office/drawing/2014/main" id="{E0D915A7-F664-47AE-9391-32DAA7B13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" y="2033"/>
              <a:ext cx="947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391" name="Rectangle 200">
              <a:extLst>
                <a:ext uri="{FF2B5EF4-FFF2-40B4-BE49-F238E27FC236}">
                  <a16:creationId xmlns:a16="http://schemas.microsoft.com/office/drawing/2014/main" id="{C82760CC-E6A9-42BF-AF2B-012C69A52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" y="2073"/>
              <a:ext cx="95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Умеренная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92" name="Rectangle 201">
              <a:extLst>
                <a:ext uri="{FF2B5EF4-FFF2-40B4-BE49-F238E27FC236}">
                  <a16:creationId xmlns:a16="http://schemas.microsoft.com/office/drawing/2014/main" id="{5E624388-1113-4F9E-AEA6-AF1CF3136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" y="2293"/>
              <a:ext cx="47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(70%)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393" name="Rectangle 202">
              <a:extLst>
                <a:ext uri="{FF2B5EF4-FFF2-40B4-BE49-F238E27FC236}">
                  <a16:creationId xmlns:a16="http://schemas.microsoft.com/office/drawing/2014/main" id="{3E440444-0BF6-4AC7-B6CE-2AD3BA154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" y="2646"/>
              <a:ext cx="1172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8435" name="Group 203">
            <a:extLst>
              <a:ext uri="{FF2B5EF4-FFF2-40B4-BE49-F238E27FC236}">
                <a16:creationId xmlns:a16="http://schemas.microsoft.com/office/drawing/2014/main" id="{FF30FB82-8A29-4D41-BE21-832BDD632263}"/>
              </a:ext>
            </a:extLst>
          </p:cNvPr>
          <p:cNvGrpSpPr>
            <a:grpSpLocks/>
          </p:cNvGrpSpPr>
          <p:nvPr/>
        </p:nvGrpSpPr>
        <p:grpSpPr bwMode="auto">
          <a:xfrm>
            <a:off x="2336800" y="1576388"/>
            <a:ext cx="6615113" cy="2990850"/>
            <a:chOff x="1472" y="993"/>
            <a:chExt cx="4167" cy="1884"/>
          </a:xfrm>
        </p:grpSpPr>
        <p:sp>
          <p:nvSpPr>
            <p:cNvPr id="18994" name="Rectangle 204">
              <a:extLst>
                <a:ext uri="{FF2B5EF4-FFF2-40B4-BE49-F238E27FC236}">
                  <a16:creationId xmlns:a16="http://schemas.microsoft.com/office/drawing/2014/main" id="{CA2821B2-A9BA-4234-9770-F5BB7C2B7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" y="2666"/>
              <a:ext cx="142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Низкая  (55%)     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8995" name="Oval 205">
              <a:extLst>
                <a:ext uri="{FF2B5EF4-FFF2-40B4-BE49-F238E27FC236}">
                  <a16:creationId xmlns:a16="http://schemas.microsoft.com/office/drawing/2014/main" id="{4A6BBDC1-9202-4AA9-93D0-A761B105D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2" y="1153"/>
              <a:ext cx="144" cy="10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6" name="Oval 206">
              <a:extLst>
                <a:ext uri="{FF2B5EF4-FFF2-40B4-BE49-F238E27FC236}">
                  <a16:creationId xmlns:a16="http://schemas.microsoft.com/office/drawing/2014/main" id="{489751E2-8931-40AB-A7E3-5D080BAF0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" y="1359"/>
              <a:ext cx="144" cy="11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7" name="Oval 207">
              <a:extLst>
                <a:ext uri="{FF2B5EF4-FFF2-40B4-BE49-F238E27FC236}">
                  <a16:creationId xmlns:a16="http://schemas.microsoft.com/office/drawing/2014/main" id="{5D039D26-07B2-4F92-8812-D4CA85D8B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1046"/>
              <a:ext cx="145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8" name="Oval 208">
              <a:extLst>
                <a:ext uri="{FF2B5EF4-FFF2-40B4-BE49-F238E27FC236}">
                  <a16:creationId xmlns:a16="http://schemas.microsoft.com/office/drawing/2014/main" id="{FE05830A-C310-4568-ACF8-34DC4539E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" y="1466"/>
              <a:ext cx="150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9" name="Oval 209">
              <a:extLst>
                <a:ext uri="{FF2B5EF4-FFF2-40B4-BE49-F238E27FC236}">
                  <a16:creationId xmlns:a16="http://schemas.microsoft.com/office/drawing/2014/main" id="{74701F06-D819-43FA-BC82-1AC4CF1D7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" y="1706"/>
              <a:ext cx="144" cy="1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0" name="Rectangle 210">
              <a:extLst>
                <a:ext uri="{FF2B5EF4-FFF2-40B4-BE49-F238E27FC236}">
                  <a16:creationId xmlns:a16="http://schemas.microsoft.com/office/drawing/2014/main" id="{D4DC2ED1-FE0D-4A3A-A781-1778A3AF8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" y="993"/>
              <a:ext cx="2153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1" name="Rectangle 211">
              <a:extLst>
                <a:ext uri="{FF2B5EF4-FFF2-40B4-BE49-F238E27FC236}">
                  <a16:creationId xmlns:a16="http://schemas.microsoft.com/office/drawing/2014/main" id="{43007A52-2D2B-477C-940D-BA6F2117C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5" y="1019"/>
              <a:ext cx="202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kumimoji="1" lang="ru-RU" altLang="ru-RU" sz="2200" b="1">
                  <a:solidFill>
                    <a:srgbClr val="000000"/>
                  </a:solidFill>
                  <a:latin typeface="Arial" panose="020B0604020202020204" pitchFamily="34" charset="0"/>
                </a:rPr>
                <a:t>Максимально допустимая</a:t>
              </a:r>
              <a:endParaRPr kumimoji="1" lang="ru-RU" altLang="ru-RU">
                <a:latin typeface="Times New Roman" panose="02020603050405020304" pitchFamily="18" charset="0"/>
              </a:endParaRPr>
            </a:p>
          </p:txBody>
        </p:sp>
        <p:sp>
          <p:nvSpPr>
            <p:cNvPr id="19002" name="Freeform 212">
              <a:extLst>
                <a:ext uri="{FF2B5EF4-FFF2-40B4-BE49-F238E27FC236}">
                  <a16:creationId xmlns:a16="http://schemas.microsoft.com/office/drawing/2014/main" id="{F1521061-DD06-40C6-92D6-B77E2BBBE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359"/>
              <a:ext cx="5" cy="1"/>
            </a:xfrm>
            <a:custGeom>
              <a:avLst/>
              <a:gdLst>
                <a:gd name="T0" fmla="*/ 5 w 5"/>
                <a:gd name="T1" fmla="*/ 0 h 1"/>
                <a:gd name="T2" fmla="*/ 0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w 5"/>
                <a:gd name="T9" fmla="*/ 0 h 1"/>
                <a:gd name="T10" fmla="*/ 0 w 5"/>
                <a:gd name="T11" fmla="*/ 0 h 1"/>
                <a:gd name="T12" fmla="*/ 0 w 5"/>
                <a:gd name="T13" fmla="*/ 0 h 1"/>
                <a:gd name="T14" fmla="*/ 0 w 5"/>
                <a:gd name="T15" fmla="*/ 0 h 1"/>
                <a:gd name="T16" fmla="*/ 5 w 5"/>
                <a:gd name="T17" fmla="*/ 0 h 1"/>
                <a:gd name="T18" fmla="*/ 5 w 5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"/>
                <a:gd name="T32" fmla="*/ 5 w 5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">
                  <a:moveTo>
                    <a:pt x="5" y="0"/>
                  </a:move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3" name="Freeform 213">
              <a:extLst>
                <a:ext uri="{FF2B5EF4-FFF2-40B4-BE49-F238E27FC236}">
                  <a16:creationId xmlns:a16="http://schemas.microsoft.com/office/drawing/2014/main" id="{8AE8B579-87E5-4F33-AB07-E4CDC70FD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36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7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4" name="Freeform 214">
              <a:extLst>
                <a:ext uri="{FF2B5EF4-FFF2-40B4-BE49-F238E27FC236}">
                  <a16:creationId xmlns:a16="http://schemas.microsoft.com/office/drawing/2014/main" id="{9C57F539-FE67-4C15-B763-0D1F6EFE4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37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7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5" name="Freeform 215">
              <a:extLst>
                <a:ext uri="{FF2B5EF4-FFF2-40B4-BE49-F238E27FC236}">
                  <a16:creationId xmlns:a16="http://schemas.microsoft.com/office/drawing/2014/main" id="{9D9FC81B-0E96-42CC-A5C4-9338D64C9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39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6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6" name="Freeform 216">
              <a:extLst>
                <a:ext uri="{FF2B5EF4-FFF2-40B4-BE49-F238E27FC236}">
                  <a16:creationId xmlns:a16="http://schemas.microsoft.com/office/drawing/2014/main" id="{5F4B2178-0FA4-41A3-BDE8-4938E328D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0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7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7" name="Freeform 217">
              <a:extLst>
                <a:ext uri="{FF2B5EF4-FFF2-40B4-BE49-F238E27FC236}">
                  <a16:creationId xmlns:a16="http://schemas.microsoft.com/office/drawing/2014/main" id="{E87900CE-47FC-4CD9-A3E4-3498CA4C2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1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8" name="Freeform 218">
              <a:extLst>
                <a:ext uri="{FF2B5EF4-FFF2-40B4-BE49-F238E27FC236}">
                  <a16:creationId xmlns:a16="http://schemas.microsoft.com/office/drawing/2014/main" id="{611D9CA6-7C03-44C0-BEE1-415BC55DB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3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09" name="Freeform 219">
              <a:extLst>
                <a:ext uri="{FF2B5EF4-FFF2-40B4-BE49-F238E27FC236}">
                  <a16:creationId xmlns:a16="http://schemas.microsoft.com/office/drawing/2014/main" id="{D067AF69-2732-4454-AB12-598A68F57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4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0" name="Freeform 220">
              <a:extLst>
                <a:ext uri="{FF2B5EF4-FFF2-40B4-BE49-F238E27FC236}">
                  <a16:creationId xmlns:a16="http://schemas.microsoft.com/office/drawing/2014/main" id="{900B2E4A-2923-4F1E-8B49-08DC2F03E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5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1" name="Freeform 221">
              <a:extLst>
                <a:ext uri="{FF2B5EF4-FFF2-40B4-BE49-F238E27FC236}">
                  <a16:creationId xmlns:a16="http://schemas.microsoft.com/office/drawing/2014/main" id="{0509A5E4-8580-40A1-9E14-7A4A754F5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7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2" name="Freeform 222">
              <a:extLst>
                <a:ext uri="{FF2B5EF4-FFF2-40B4-BE49-F238E27FC236}">
                  <a16:creationId xmlns:a16="http://schemas.microsoft.com/office/drawing/2014/main" id="{2A27D73E-F831-40A0-AC32-9A95CFD99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3" name="Freeform 223">
              <a:extLst>
                <a:ext uri="{FF2B5EF4-FFF2-40B4-BE49-F238E27FC236}">
                  <a16:creationId xmlns:a16="http://schemas.microsoft.com/office/drawing/2014/main" id="{67F2F166-BD70-47EE-A5F4-8FBE71393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49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4" name="Freeform 224">
              <a:extLst>
                <a:ext uri="{FF2B5EF4-FFF2-40B4-BE49-F238E27FC236}">
                  <a16:creationId xmlns:a16="http://schemas.microsoft.com/office/drawing/2014/main" id="{C2A86EA4-E498-4D9A-954D-14ABABF0C2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1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5" name="Freeform 225">
              <a:extLst>
                <a:ext uri="{FF2B5EF4-FFF2-40B4-BE49-F238E27FC236}">
                  <a16:creationId xmlns:a16="http://schemas.microsoft.com/office/drawing/2014/main" id="{A59DE18D-A7CF-483A-8D8E-C29B8A8D1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2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6" name="Freeform 226">
              <a:extLst>
                <a:ext uri="{FF2B5EF4-FFF2-40B4-BE49-F238E27FC236}">
                  <a16:creationId xmlns:a16="http://schemas.microsoft.com/office/drawing/2014/main" id="{C3BC3D24-7432-4922-85FE-D3BBB928B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3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0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7" name="Freeform 227">
              <a:extLst>
                <a:ext uri="{FF2B5EF4-FFF2-40B4-BE49-F238E27FC236}">
                  <a16:creationId xmlns:a16="http://schemas.microsoft.com/office/drawing/2014/main" id="{BB92910E-F7D4-4251-AB10-01F49A419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4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8" name="Freeform 228">
              <a:extLst>
                <a:ext uri="{FF2B5EF4-FFF2-40B4-BE49-F238E27FC236}">
                  <a16:creationId xmlns:a16="http://schemas.microsoft.com/office/drawing/2014/main" id="{395B7D21-1CFC-43F7-B57B-13B079BE8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5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5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19" name="Freeform 229">
              <a:extLst>
                <a:ext uri="{FF2B5EF4-FFF2-40B4-BE49-F238E27FC236}">
                  <a16:creationId xmlns:a16="http://schemas.microsoft.com/office/drawing/2014/main" id="{807C3245-492C-4AD7-9BE3-502302027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7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0" name="Freeform 230">
              <a:extLst>
                <a:ext uri="{FF2B5EF4-FFF2-40B4-BE49-F238E27FC236}">
                  <a16:creationId xmlns:a16="http://schemas.microsoft.com/office/drawing/2014/main" id="{2E00F1D6-3DCF-4222-B8B5-6B4E44A3F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8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1" name="Freeform 231">
              <a:extLst>
                <a:ext uri="{FF2B5EF4-FFF2-40B4-BE49-F238E27FC236}">
                  <a16:creationId xmlns:a16="http://schemas.microsoft.com/office/drawing/2014/main" id="{22FCEADF-FE94-4EA8-A01D-F60EC5ACE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59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2" name="Freeform 232">
              <a:extLst>
                <a:ext uri="{FF2B5EF4-FFF2-40B4-BE49-F238E27FC236}">
                  <a16:creationId xmlns:a16="http://schemas.microsoft.com/office/drawing/2014/main" id="{9E39D83C-280C-4B45-BB45-230049B72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61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3" name="Freeform 233">
              <a:extLst>
                <a:ext uri="{FF2B5EF4-FFF2-40B4-BE49-F238E27FC236}">
                  <a16:creationId xmlns:a16="http://schemas.microsoft.com/office/drawing/2014/main" id="{E8F0EFDE-41AD-4456-9AAC-F7AE54A0A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62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4" name="Freeform 234">
              <a:extLst>
                <a:ext uri="{FF2B5EF4-FFF2-40B4-BE49-F238E27FC236}">
                  <a16:creationId xmlns:a16="http://schemas.microsoft.com/office/drawing/2014/main" id="{4273DF40-B0FE-492D-B808-8A6500BEB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63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5" name="Freeform 235">
              <a:extLst>
                <a:ext uri="{FF2B5EF4-FFF2-40B4-BE49-F238E27FC236}">
                  <a16:creationId xmlns:a16="http://schemas.microsoft.com/office/drawing/2014/main" id="{D515FE62-34E7-473E-9FC1-635C836E9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65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6" name="Freeform 236">
              <a:extLst>
                <a:ext uri="{FF2B5EF4-FFF2-40B4-BE49-F238E27FC236}">
                  <a16:creationId xmlns:a16="http://schemas.microsoft.com/office/drawing/2014/main" id="{62D36705-962C-4C3B-B35D-53B4D3E43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66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7" name="Freeform 237">
              <a:extLst>
                <a:ext uri="{FF2B5EF4-FFF2-40B4-BE49-F238E27FC236}">
                  <a16:creationId xmlns:a16="http://schemas.microsoft.com/office/drawing/2014/main" id="{ADF8D57A-C350-4D89-8C8B-AC35EFCC3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67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8" name="Freeform 238">
              <a:extLst>
                <a:ext uri="{FF2B5EF4-FFF2-40B4-BE49-F238E27FC236}">
                  <a16:creationId xmlns:a16="http://schemas.microsoft.com/office/drawing/2014/main" id="{0996FD75-F766-4B65-8144-2765399D0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69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29" name="Freeform 239">
              <a:extLst>
                <a:ext uri="{FF2B5EF4-FFF2-40B4-BE49-F238E27FC236}">
                  <a16:creationId xmlns:a16="http://schemas.microsoft.com/office/drawing/2014/main" id="{A90A4DE5-29B7-420B-8593-DE0A5B239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0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0" name="Freeform 240">
              <a:extLst>
                <a:ext uri="{FF2B5EF4-FFF2-40B4-BE49-F238E27FC236}">
                  <a16:creationId xmlns:a16="http://schemas.microsoft.com/office/drawing/2014/main" id="{AAF8E7F6-03B3-4009-81B8-045FD005F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1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1" name="Freeform 241">
              <a:extLst>
                <a:ext uri="{FF2B5EF4-FFF2-40B4-BE49-F238E27FC236}">
                  <a16:creationId xmlns:a16="http://schemas.microsoft.com/office/drawing/2014/main" id="{F200679B-9C93-42DE-9BDE-CC87F7B48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2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2" name="Freeform 242">
              <a:extLst>
                <a:ext uri="{FF2B5EF4-FFF2-40B4-BE49-F238E27FC236}">
                  <a16:creationId xmlns:a16="http://schemas.microsoft.com/office/drawing/2014/main" id="{130751DB-F39A-42B8-B2CB-91B9091E8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3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5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3" name="Freeform 243">
              <a:extLst>
                <a:ext uri="{FF2B5EF4-FFF2-40B4-BE49-F238E27FC236}">
                  <a16:creationId xmlns:a16="http://schemas.microsoft.com/office/drawing/2014/main" id="{397B769E-1A87-40CE-A6FC-215CB3EA3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5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4" name="Freeform 244">
              <a:extLst>
                <a:ext uri="{FF2B5EF4-FFF2-40B4-BE49-F238E27FC236}">
                  <a16:creationId xmlns:a16="http://schemas.microsoft.com/office/drawing/2014/main" id="{817F7061-6702-4986-92F4-18A32146E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6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5" name="Freeform 245">
              <a:extLst>
                <a:ext uri="{FF2B5EF4-FFF2-40B4-BE49-F238E27FC236}">
                  <a16:creationId xmlns:a16="http://schemas.microsoft.com/office/drawing/2014/main" id="{A1F78EB7-23BC-4690-B10D-4A600ACA0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7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7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6" name="Freeform 246">
              <a:extLst>
                <a:ext uri="{FF2B5EF4-FFF2-40B4-BE49-F238E27FC236}">
                  <a16:creationId xmlns:a16="http://schemas.microsoft.com/office/drawing/2014/main" id="{EF21DDE1-E0FD-49CC-922E-0DC015DF4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79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7" name="Freeform 247">
              <a:extLst>
                <a:ext uri="{FF2B5EF4-FFF2-40B4-BE49-F238E27FC236}">
                  <a16:creationId xmlns:a16="http://schemas.microsoft.com/office/drawing/2014/main" id="{5236350A-A351-4DBB-9059-D25F0D5AA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0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8" name="Freeform 248">
              <a:extLst>
                <a:ext uri="{FF2B5EF4-FFF2-40B4-BE49-F238E27FC236}">
                  <a16:creationId xmlns:a16="http://schemas.microsoft.com/office/drawing/2014/main" id="{B0660D14-EAFB-44BB-9EA3-3740FB501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1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39" name="Freeform 249">
              <a:extLst>
                <a:ext uri="{FF2B5EF4-FFF2-40B4-BE49-F238E27FC236}">
                  <a16:creationId xmlns:a16="http://schemas.microsoft.com/office/drawing/2014/main" id="{E503FD63-1C49-4274-9731-DB725E583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3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0" name="Freeform 250">
              <a:extLst>
                <a:ext uri="{FF2B5EF4-FFF2-40B4-BE49-F238E27FC236}">
                  <a16:creationId xmlns:a16="http://schemas.microsoft.com/office/drawing/2014/main" id="{17ECFE4D-7890-43E7-AD12-63B16517C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4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1" name="Freeform 251">
              <a:extLst>
                <a:ext uri="{FF2B5EF4-FFF2-40B4-BE49-F238E27FC236}">
                  <a16:creationId xmlns:a16="http://schemas.microsoft.com/office/drawing/2014/main" id="{D4C8951A-3A07-4527-9501-C781921C8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5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2" name="Freeform 252">
              <a:extLst>
                <a:ext uri="{FF2B5EF4-FFF2-40B4-BE49-F238E27FC236}">
                  <a16:creationId xmlns:a16="http://schemas.microsoft.com/office/drawing/2014/main" id="{7E51FFFD-F8ED-426B-86D8-FC9AAE57D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7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3" name="Freeform 253">
              <a:extLst>
                <a:ext uri="{FF2B5EF4-FFF2-40B4-BE49-F238E27FC236}">
                  <a16:creationId xmlns:a16="http://schemas.microsoft.com/office/drawing/2014/main" id="{96182085-2730-4C82-A14F-42B29714A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4" name="Freeform 254">
              <a:extLst>
                <a:ext uri="{FF2B5EF4-FFF2-40B4-BE49-F238E27FC236}">
                  <a16:creationId xmlns:a16="http://schemas.microsoft.com/office/drawing/2014/main" id="{7882C4EC-8F20-47A8-926D-324F0515E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89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5" name="Freeform 255">
              <a:extLst>
                <a:ext uri="{FF2B5EF4-FFF2-40B4-BE49-F238E27FC236}">
                  <a16:creationId xmlns:a16="http://schemas.microsoft.com/office/drawing/2014/main" id="{2C87D763-50C1-4F24-B4FE-46B6EFA87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0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6" name="Freeform 256">
              <a:extLst>
                <a:ext uri="{FF2B5EF4-FFF2-40B4-BE49-F238E27FC236}">
                  <a16:creationId xmlns:a16="http://schemas.microsoft.com/office/drawing/2014/main" id="{F0E16830-31C0-4BFA-9BBB-B09CFEF6B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1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5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7" name="Freeform 257">
              <a:extLst>
                <a:ext uri="{FF2B5EF4-FFF2-40B4-BE49-F238E27FC236}">
                  <a16:creationId xmlns:a16="http://schemas.microsoft.com/office/drawing/2014/main" id="{EAD167D8-E437-40F5-94C9-E10FB603E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3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8" name="Freeform 258">
              <a:extLst>
                <a:ext uri="{FF2B5EF4-FFF2-40B4-BE49-F238E27FC236}">
                  <a16:creationId xmlns:a16="http://schemas.microsoft.com/office/drawing/2014/main" id="{719B0D92-A0E7-4A0A-956D-0F5D2990E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4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49" name="Freeform 259">
              <a:extLst>
                <a:ext uri="{FF2B5EF4-FFF2-40B4-BE49-F238E27FC236}">
                  <a16:creationId xmlns:a16="http://schemas.microsoft.com/office/drawing/2014/main" id="{3FFB0FFF-F295-4282-8F55-0008E3B47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5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5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0" name="Freeform 260">
              <a:extLst>
                <a:ext uri="{FF2B5EF4-FFF2-40B4-BE49-F238E27FC236}">
                  <a16:creationId xmlns:a16="http://schemas.microsoft.com/office/drawing/2014/main" id="{785B41A0-412D-4032-8307-A58844939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7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1" name="Freeform 261">
              <a:extLst>
                <a:ext uri="{FF2B5EF4-FFF2-40B4-BE49-F238E27FC236}">
                  <a16:creationId xmlns:a16="http://schemas.microsoft.com/office/drawing/2014/main" id="{5BC1EE41-38F1-47FA-9D65-BA73798F9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2" name="Freeform 262">
              <a:extLst>
                <a:ext uri="{FF2B5EF4-FFF2-40B4-BE49-F238E27FC236}">
                  <a16:creationId xmlns:a16="http://schemas.microsoft.com/office/drawing/2014/main" id="{7437D596-E3FA-4B68-934B-7531133D9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99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3" name="Freeform 263">
              <a:extLst>
                <a:ext uri="{FF2B5EF4-FFF2-40B4-BE49-F238E27FC236}">
                  <a16:creationId xmlns:a16="http://schemas.microsoft.com/office/drawing/2014/main" id="{1B64ACDB-C060-4E18-A5ED-25E254534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1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4" name="Freeform 264">
              <a:extLst>
                <a:ext uri="{FF2B5EF4-FFF2-40B4-BE49-F238E27FC236}">
                  <a16:creationId xmlns:a16="http://schemas.microsoft.com/office/drawing/2014/main" id="{ECB53276-3801-4183-9240-C9E44D8B1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2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5" name="Freeform 265">
              <a:extLst>
                <a:ext uri="{FF2B5EF4-FFF2-40B4-BE49-F238E27FC236}">
                  <a16:creationId xmlns:a16="http://schemas.microsoft.com/office/drawing/2014/main" id="{DD118D21-4B4B-42C4-B0AC-6952FDBA9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3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6" name="Freeform 266">
              <a:extLst>
                <a:ext uri="{FF2B5EF4-FFF2-40B4-BE49-F238E27FC236}">
                  <a16:creationId xmlns:a16="http://schemas.microsoft.com/office/drawing/2014/main" id="{1ECD94F8-CE21-41A2-B722-C0EB91D6F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5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7" name="Freeform 267">
              <a:extLst>
                <a:ext uri="{FF2B5EF4-FFF2-40B4-BE49-F238E27FC236}">
                  <a16:creationId xmlns:a16="http://schemas.microsoft.com/office/drawing/2014/main" id="{8E3F3D9B-F1A3-46EB-BC61-36188383B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6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8" name="Freeform 268">
              <a:extLst>
                <a:ext uri="{FF2B5EF4-FFF2-40B4-BE49-F238E27FC236}">
                  <a16:creationId xmlns:a16="http://schemas.microsoft.com/office/drawing/2014/main" id="{137ED4F2-5437-456A-A85D-A98005B7E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7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59" name="Freeform 269">
              <a:extLst>
                <a:ext uri="{FF2B5EF4-FFF2-40B4-BE49-F238E27FC236}">
                  <a16:creationId xmlns:a16="http://schemas.microsoft.com/office/drawing/2014/main" id="{E1FF1B1B-D49A-4D31-BCE3-C3B31647C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9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0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0" name="Freeform 270">
              <a:extLst>
                <a:ext uri="{FF2B5EF4-FFF2-40B4-BE49-F238E27FC236}">
                  <a16:creationId xmlns:a16="http://schemas.microsoft.com/office/drawing/2014/main" id="{5AD0759D-8FB8-4D79-A6F6-A7A81E2DF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09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5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1" name="Freeform 271">
              <a:extLst>
                <a:ext uri="{FF2B5EF4-FFF2-40B4-BE49-F238E27FC236}">
                  <a16:creationId xmlns:a16="http://schemas.microsoft.com/office/drawing/2014/main" id="{40EC0318-1077-4F96-920D-2696D1746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11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2" name="Freeform 272">
              <a:extLst>
                <a:ext uri="{FF2B5EF4-FFF2-40B4-BE49-F238E27FC236}">
                  <a16:creationId xmlns:a16="http://schemas.microsoft.com/office/drawing/2014/main" id="{B3BA1383-F694-45CE-9BB5-7F4362465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12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5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3" name="Freeform 273">
              <a:extLst>
                <a:ext uri="{FF2B5EF4-FFF2-40B4-BE49-F238E27FC236}">
                  <a16:creationId xmlns:a16="http://schemas.microsoft.com/office/drawing/2014/main" id="{0AD4334D-CF3B-4F2F-9724-43E96A351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13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5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4" name="Freeform 274">
              <a:extLst>
                <a:ext uri="{FF2B5EF4-FFF2-40B4-BE49-F238E27FC236}">
                  <a16:creationId xmlns:a16="http://schemas.microsoft.com/office/drawing/2014/main" id="{91F56BE8-7B00-481A-8752-06B587C0B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15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5" name="Freeform 275">
              <a:extLst>
                <a:ext uri="{FF2B5EF4-FFF2-40B4-BE49-F238E27FC236}">
                  <a16:creationId xmlns:a16="http://schemas.microsoft.com/office/drawing/2014/main" id="{A9F0431A-E934-40D6-A037-5D457F675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16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6" name="Freeform 276">
              <a:extLst>
                <a:ext uri="{FF2B5EF4-FFF2-40B4-BE49-F238E27FC236}">
                  <a16:creationId xmlns:a16="http://schemas.microsoft.com/office/drawing/2014/main" id="{319EF83F-F9CC-4A03-9DF9-B851AA8EF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217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7" name="Freeform 277">
              <a:extLst>
                <a:ext uri="{FF2B5EF4-FFF2-40B4-BE49-F238E27FC236}">
                  <a16:creationId xmlns:a16="http://schemas.microsoft.com/office/drawing/2014/main" id="{DE70CA5F-7451-4BAC-949F-9B2DCAB8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06"/>
              <a:ext cx="11" cy="7"/>
            </a:xfrm>
            <a:custGeom>
              <a:avLst/>
              <a:gdLst>
                <a:gd name="T0" fmla="*/ 11 w 11"/>
                <a:gd name="T1" fmla="*/ 0 h 7"/>
                <a:gd name="T2" fmla="*/ 5 w 11"/>
                <a:gd name="T3" fmla="*/ 0 h 7"/>
                <a:gd name="T4" fmla="*/ 5 w 11"/>
                <a:gd name="T5" fmla="*/ 0 h 7"/>
                <a:gd name="T6" fmla="*/ 5 w 11"/>
                <a:gd name="T7" fmla="*/ 0 h 7"/>
                <a:gd name="T8" fmla="*/ 5 w 11"/>
                <a:gd name="T9" fmla="*/ 0 h 7"/>
                <a:gd name="T10" fmla="*/ 0 w 11"/>
                <a:gd name="T11" fmla="*/ 0 h 7"/>
                <a:gd name="T12" fmla="*/ 0 w 11"/>
                <a:gd name="T13" fmla="*/ 0 h 7"/>
                <a:gd name="T14" fmla="*/ 5 w 11"/>
                <a:gd name="T15" fmla="*/ 7 h 7"/>
                <a:gd name="T16" fmla="*/ 5 w 11"/>
                <a:gd name="T17" fmla="*/ 7 h 7"/>
                <a:gd name="T18" fmla="*/ 5 w 11"/>
                <a:gd name="T19" fmla="*/ 0 h 7"/>
                <a:gd name="T20" fmla="*/ 11 w 11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"/>
                <a:gd name="T34" fmla="*/ 0 h 7"/>
                <a:gd name="T35" fmla="*/ 11 w 11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" h="7">
                  <a:moveTo>
                    <a:pt x="11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7"/>
                  </a:lnTo>
                  <a:lnTo>
                    <a:pt x="5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8" name="Freeform 278">
              <a:extLst>
                <a:ext uri="{FF2B5EF4-FFF2-40B4-BE49-F238E27FC236}">
                  <a16:creationId xmlns:a16="http://schemas.microsoft.com/office/drawing/2014/main" id="{CC350A69-40FC-4B09-A778-F7B2882F9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1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69" name="Freeform 279">
              <a:extLst>
                <a:ext uri="{FF2B5EF4-FFF2-40B4-BE49-F238E27FC236}">
                  <a16:creationId xmlns:a16="http://schemas.microsoft.com/office/drawing/2014/main" id="{DE72EB46-6C13-4E70-826D-5287D1E41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2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0" name="Freeform 280">
              <a:extLst>
                <a:ext uri="{FF2B5EF4-FFF2-40B4-BE49-F238E27FC236}">
                  <a16:creationId xmlns:a16="http://schemas.microsoft.com/office/drawing/2014/main" id="{C3D9F6FB-379B-4797-A08C-CE77E217E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3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1" name="Freeform 281">
              <a:extLst>
                <a:ext uri="{FF2B5EF4-FFF2-40B4-BE49-F238E27FC236}">
                  <a16:creationId xmlns:a16="http://schemas.microsoft.com/office/drawing/2014/main" id="{F177E311-BAAB-4E62-89D0-67C8F926E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5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2" name="Freeform 282">
              <a:extLst>
                <a:ext uri="{FF2B5EF4-FFF2-40B4-BE49-F238E27FC236}">
                  <a16:creationId xmlns:a16="http://schemas.microsoft.com/office/drawing/2014/main" id="{2B400FD9-2FEE-4CEB-8131-0D8CD588C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6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3" name="Freeform 283">
              <a:extLst>
                <a:ext uri="{FF2B5EF4-FFF2-40B4-BE49-F238E27FC236}">
                  <a16:creationId xmlns:a16="http://schemas.microsoft.com/office/drawing/2014/main" id="{107A040F-4DF7-4C85-A2F1-449ECA0ED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7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4" name="Freeform 284">
              <a:extLst>
                <a:ext uri="{FF2B5EF4-FFF2-40B4-BE49-F238E27FC236}">
                  <a16:creationId xmlns:a16="http://schemas.microsoft.com/office/drawing/2014/main" id="{6256A6F8-717D-4E77-9D39-3ECF077F8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79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5" name="Freeform 285">
              <a:extLst>
                <a:ext uri="{FF2B5EF4-FFF2-40B4-BE49-F238E27FC236}">
                  <a16:creationId xmlns:a16="http://schemas.microsoft.com/office/drawing/2014/main" id="{C4C26600-D399-4F00-83C4-0578AB503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0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6" name="Freeform 286">
              <a:extLst>
                <a:ext uri="{FF2B5EF4-FFF2-40B4-BE49-F238E27FC236}">
                  <a16:creationId xmlns:a16="http://schemas.microsoft.com/office/drawing/2014/main" id="{28282D0E-3440-4E5C-8505-84CA1FC4B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1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7" name="Freeform 287">
              <a:extLst>
                <a:ext uri="{FF2B5EF4-FFF2-40B4-BE49-F238E27FC236}">
                  <a16:creationId xmlns:a16="http://schemas.microsoft.com/office/drawing/2014/main" id="{91B34D12-62E6-4E02-B9A8-3F04CE8E6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3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8" name="Freeform 288">
              <a:extLst>
                <a:ext uri="{FF2B5EF4-FFF2-40B4-BE49-F238E27FC236}">
                  <a16:creationId xmlns:a16="http://schemas.microsoft.com/office/drawing/2014/main" id="{1C88D10A-405D-4B2D-A4B5-53EF65F635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4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79" name="Freeform 289">
              <a:extLst>
                <a:ext uri="{FF2B5EF4-FFF2-40B4-BE49-F238E27FC236}">
                  <a16:creationId xmlns:a16="http://schemas.microsoft.com/office/drawing/2014/main" id="{23500A4B-F99C-43F3-B13E-CBDE2FDC8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5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0" name="Freeform 290">
              <a:extLst>
                <a:ext uri="{FF2B5EF4-FFF2-40B4-BE49-F238E27FC236}">
                  <a16:creationId xmlns:a16="http://schemas.microsoft.com/office/drawing/2014/main" id="{0D39F3EA-AB19-492A-BDAA-E017FBFD2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6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7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7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1" name="Freeform 291">
              <a:extLst>
                <a:ext uri="{FF2B5EF4-FFF2-40B4-BE49-F238E27FC236}">
                  <a16:creationId xmlns:a16="http://schemas.microsoft.com/office/drawing/2014/main" id="{F733B0A3-B6BF-4EF2-8B8E-DA666F22D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7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7 h 14"/>
                <a:gd name="T4" fmla="*/ 5 w 5"/>
                <a:gd name="T5" fmla="*/ 0 h 14"/>
                <a:gd name="T6" fmla="*/ 5 w 5"/>
                <a:gd name="T7" fmla="*/ 0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7 h 14"/>
                <a:gd name="T14" fmla="*/ 5 w 5"/>
                <a:gd name="T15" fmla="*/ 14 h 14"/>
                <a:gd name="T16" fmla="*/ 5 w 5"/>
                <a:gd name="T17" fmla="*/ 14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2" name="Freeform 292">
              <a:extLst>
                <a:ext uri="{FF2B5EF4-FFF2-40B4-BE49-F238E27FC236}">
                  <a16:creationId xmlns:a16="http://schemas.microsoft.com/office/drawing/2014/main" id="{FD39215A-DB7C-4F0B-8AE8-E00E5D57C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89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3" name="Freeform 293">
              <a:extLst>
                <a:ext uri="{FF2B5EF4-FFF2-40B4-BE49-F238E27FC236}">
                  <a16:creationId xmlns:a16="http://schemas.microsoft.com/office/drawing/2014/main" id="{169E2C99-42BC-4B39-8E6C-6038D9293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0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4" name="Freeform 294">
              <a:extLst>
                <a:ext uri="{FF2B5EF4-FFF2-40B4-BE49-F238E27FC236}">
                  <a16:creationId xmlns:a16="http://schemas.microsoft.com/office/drawing/2014/main" id="{DE2E438A-D43D-43BA-BFED-9D1B1D3D7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1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5" name="Freeform 295">
              <a:extLst>
                <a:ext uri="{FF2B5EF4-FFF2-40B4-BE49-F238E27FC236}">
                  <a16:creationId xmlns:a16="http://schemas.microsoft.com/office/drawing/2014/main" id="{518E33DC-4132-4C34-8465-5A372DA94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3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6" name="Freeform 296">
              <a:extLst>
                <a:ext uri="{FF2B5EF4-FFF2-40B4-BE49-F238E27FC236}">
                  <a16:creationId xmlns:a16="http://schemas.microsoft.com/office/drawing/2014/main" id="{902FB203-CBE6-4EE8-B5EF-406C5B5B9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4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7" name="Freeform 297">
              <a:extLst>
                <a:ext uri="{FF2B5EF4-FFF2-40B4-BE49-F238E27FC236}">
                  <a16:creationId xmlns:a16="http://schemas.microsoft.com/office/drawing/2014/main" id="{61CF7269-51C8-42BB-939C-971441A12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5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8" name="Freeform 298">
              <a:extLst>
                <a:ext uri="{FF2B5EF4-FFF2-40B4-BE49-F238E27FC236}">
                  <a16:creationId xmlns:a16="http://schemas.microsoft.com/office/drawing/2014/main" id="{599CB5FC-3028-46C4-8D26-234063BFD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7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89" name="Freeform 299">
              <a:extLst>
                <a:ext uri="{FF2B5EF4-FFF2-40B4-BE49-F238E27FC236}">
                  <a16:creationId xmlns:a16="http://schemas.microsoft.com/office/drawing/2014/main" id="{F63CB847-3C1D-43AA-AE27-0269B648D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0" name="Freeform 300">
              <a:extLst>
                <a:ext uri="{FF2B5EF4-FFF2-40B4-BE49-F238E27FC236}">
                  <a16:creationId xmlns:a16="http://schemas.microsoft.com/office/drawing/2014/main" id="{A303A432-4AD7-4C47-90D2-727BFC83D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9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1" name="Freeform 301">
              <a:extLst>
                <a:ext uri="{FF2B5EF4-FFF2-40B4-BE49-F238E27FC236}">
                  <a16:creationId xmlns:a16="http://schemas.microsoft.com/office/drawing/2014/main" id="{8B8B67DB-E980-448F-A34B-776E87F5D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1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2" name="Freeform 302">
              <a:extLst>
                <a:ext uri="{FF2B5EF4-FFF2-40B4-BE49-F238E27FC236}">
                  <a16:creationId xmlns:a16="http://schemas.microsoft.com/office/drawing/2014/main" id="{7AB07E9A-5FD5-4443-BE93-8CC8E93D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2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3" name="Freeform 303">
              <a:extLst>
                <a:ext uri="{FF2B5EF4-FFF2-40B4-BE49-F238E27FC236}">
                  <a16:creationId xmlns:a16="http://schemas.microsoft.com/office/drawing/2014/main" id="{56A961E3-5C17-4E3C-9B07-203CC5C58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3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4" name="Freeform 304">
              <a:extLst>
                <a:ext uri="{FF2B5EF4-FFF2-40B4-BE49-F238E27FC236}">
                  <a16:creationId xmlns:a16="http://schemas.microsoft.com/office/drawing/2014/main" id="{F8E4E2D6-EDC6-427B-9A81-EF4F5F88C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4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7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7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5" name="Freeform 305">
              <a:extLst>
                <a:ext uri="{FF2B5EF4-FFF2-40B4-BE49-F238E27FC236}">
                  <a16:creationId xmlns:a16="http://schemas.microsoft.com/office/drawing/2014/main" id="{DBD7278B-335E-4D2F-8AC7-41BF50E12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5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7 h 14"/>
                <a:gd name="T4" fmla="*/ 5 w 5"/>
                <a:gd name="T5" fmla="*/ 0 h 14"/>
                <a:gd name="T6" fmla="*/ 5 w 5"/>
                <a:gd name="T7" fmla="*/ 0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7 h 14"/>
                <a:gd name="T14" fmla="*/ 5 w 5"/>
                <a:gd name="T15" fmla="*/ 14 h 14"/>
                <a:gd name="T16" fmla="*/ 5 w 5"/>
                <a:gd name="T17" fmla="*/ 14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6" name="Freeform 306">
              <a:extLst>
                <a:ext uri="{FF2B5EF4-FFF2-40B4-BE49-F238E27FC236}">
                  <a16:creationId xmlns:a16="http://schemas.microsoft.com/office/drawing/2014/main" id="{1860D7C0-5DD2-4ED3-B313-4CF550C7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7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7" name="Freeform 307">
              <a:extLst>
                <a:ext uri="{FF2B5EF4-FFF2-40B4-BE49-F238E27FC236}">
                  <a16:creationId xmlns:a16="http://schemas.microsoft.com/office/drawing/2014/main" id="{27D3AEC0-660E-4302-B56C-9D1B8D44F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8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8" name="Freeform 308">
              <a:extLst>
                <a:ext uri="{FF2B5EF4-FFF2-40B4-BE49-F238E27FC236}">
                  <a16:creationId xmlns:a16="http://schemas.microsoft.com/office/drawing/2014/main" id="{C77FF35E-21B3-4E17-A2B3-0960B7EFB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09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099" name="Freeform 309">
              <a:extLst>
                <a:ext uri="{FF2B5EF4-FFF2-40B4-BE49-F238E27FC236}">
                  <a16:creationId xmlns:a16="http://schemas.microsoft.com/office/drawing/2014/main" id="{20FB74DA-1EB8-491C-9C63-078FD7B73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11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0" name="Freeform 310">
              <a:extLst>
                <a:ext uri="{FF2B5EF4-FFF2-40B4-BE49-F238E27FC236}">
                  <a16:creationId xmlns:a16="http://schemas.microsoft.com/office/drawing/2014/main" id="{E2E641D4-214C-4D81-9569-88AFA20E5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12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1" name="Freeform 311">
              <a:extLst>
                <a:ext uri="{FF2B5EF4-FFF2-40B4-BE49-F238E27FC236}">
                  <a16:creationId xmlns:a16="http://schemas.microsoft.com/office/drawing/2014/main" id="{4B27543D-DB32-4BC4-9681-81283172D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13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2" name="Freeform 312">
              <a:extLst>
                <a:ext uri="{FF2B5EF4-FFF2-40B4-BE49-F238E27FC236}">
                  <a16:creationId xmlns:a16="http://schemas.microsoft.com/office/drawing/2014/main" id="{3AC3FCA5-0989-4EC7-9EB2-3BB880014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15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3" name="Freeform 313">
              <a:extLst>
                <a:ext uri="{FF2B5EF4-FFF2-40B4-BE49-F238E27FC236}">
                  <a16:creationId xmlns:a16="http://schemas.microsoft.com/office/drawing/2014/main" id="{054E6280-DBF8-4A13-8947-20573DB13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16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4" name="Freeform 314">
              <a:extLst>
                <a:ext uri="{FF2B5EF4-FFF2-40B4-BE49-F238E27FC236}">
                  <a16:creationId xmlns:a16="http://schemas.microsoft.com/office/drawing/2014/main" id="{A3377747-6018-48C5-B2EF-9B0552FA4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17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5" name="Freeform 315">
              <a:extLst>
                <a:ext uri="{FF2B5EF4-FFF2-40B4-BE49-F238E27FC236}">
                  <a16:creationId xmlns:a16="http://schemas.microsoft.com/office/drawing/2014/main" id="{A590B547-B8AE-4DB5-A2A3-26B266001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19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6" name="Freeform 316">
              <a:extLst>
                <a:ext uri="{FF2B5EF4-FFF2-40B4-BE49-F238E27FC236}">
                  <a16:creationId xmlns:a16="http://schemas.microsoft.com/office/drawing/2014/main" id="{A9F8DD87-B3BA-4F45-BBF8-376BCB397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0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7" name="Freeform 317">
              <a:extLst>
                <a:ext uri="{FF2B5EF4-FFF2-40B4-BE49-F238E27FC236}">
                  <a16:creationId xmlns:a16="http://schemas.microsoft.com/office/drawing/2014/main" id="{AAB74A8A-1436-46F6-AC8E-8C2796B8E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1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8" name="Freeform 318">
              <a:extLst>
                <a:ext uri="{FF2B5EF4-FFF2-40B4-BE49-F238E27FC236}">
                  <a16:creationId xmlns:a16="http://schemas.microsoft.com/office/drawing/2014/main" id="{85D5D230-A649-40BB-BDAB-3F3122394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2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7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7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09" name="Freeform 319">
              <a:extLst>
                <a:ext uri="{FF2B5EF4-FFF2-40B4-BE49-F238E27FC236}">
                  <a16:creationId xmlns:a16="http://schemas.microsoft.com/office/drawing/2014/main" id="{3C1A9F75-CCA9-4632-AC99-9FA722DCA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3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7 h 14"/>
                <a:gd name="T4" fmla="*/ 5 w 5"/>
                <a:gd name="T5" fmla="*/ 0 h 14"/>
                <a:gd name="T6" fmla="*/ 5 w 5"/>
                <a:gd name="T7" fmla="*/ 0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7 h 14"/>
                <a:gd name="T14" fmla="*/ 5 w 5"/>
                <a:gd name="T15" fmla="*/ 14 h 14"/>
                <a:gd name="T16" fmla="*/ 5 w 5"/>
                <a:gd name="T17" fmla="*/ 14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0" name="Freeform 320">
              <a:extLst>
                <a:ext uri="{FF2B5EF4-FFF2-40B4-BE49-F238E27FC236}">
                  <a16:creationId xmlns:a16="http://schemas.microsoft.com/office/drawing/2014/main" id="{B5CC4D9F-2BA4-461F-AF2A-6F145DDB3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5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1" name="Freeform 321">
              <a:extLst>
                <a:ext uri="{FF2B5EF4-FFF2-40B4-BE49-F238E27FC236}">
                  <a16:creationId xmlns:a16="http://schemas.microsoft.com/office/drawing/2014/main" id="{2E82A6E2-1855-41EF-9190-F7557D388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6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2" name="Freeform 322">
              <a:extLst>
                <a:ext uri="{FF2B5EF4-FFF2-40B4-BE49-F238E27FC236}">
                  <a16:creationId xmlns:a16="http://schemas.microsoft.com/office/drawing/2014/main" id="{043E1E37-D319-4913-99A1-82475602A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7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3" name="Freeform 323">
              <a:extLst>
                <a:ext uri="{FF2B5EF4-FFF2-40B4-BE49-F238E27FC236}">
                  <a16:creationId xmlns:a16="http://schemas.microsoft.com/office/drawing/2014/main" id="{CDABEFD2-5C24-46AA-A323-4DBD09EDB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29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4" name="Freeform 324">
              <a:extLst>
                <a:ext uri="{FF2B5EF4-FFF2-40B4-BE49-F238E27FC236}">
                  <a16:creationId xmlns:a16="http://schemas.microsoft.com/office/drawing/2014/main" id="{971A359A-68AE-42DE-89E1-5B2A1F769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30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5" name="Freeform 325">
              <a:extLst>
                <a:ext uri="{FF2B5EF4-FFF2-40B4-BE49-F238E27FC236}">
                  <a16:creationId xmlns:a16="http://schemas.microsoft.com/office/drawing/2014/main" id="{02FCF713-7850-4475-B830-3D7BA2D54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32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6" name="Freeform 326">
              <a:extLst>
                <a:ext uri="{FF2B5EF4-FFF2-40B4-BE49-F238E27FC236}">
                  <a16:creationId xmlns:a16="http://schemas.microsoft.com/office/drawing/2014/main" id="{72159D89-D379-487E-A22D-9DFCB9610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33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7" name="Freeform 327">
              <a:extLst>
                <a:ext uri="{FF2B5EF4-FFF2-40B4-BE49-F238E27FC236}">
                  <a16:creationId xmlns:a16="http://schemas.microsoft.com/office/drawing/2014/main" id="{3E5B9057-A847-4756-9A8B-FEAEDC513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34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8" name="Freeform 328">
              <a:extLst>
                <a:ext uri="{FF2B5EF4-FFF2-40B4-BE49-F238E27FC236}">
                  <a16:creationId xmlns:a16="http://schemas.microsoft.com/office/drawing/2014/main" id="{56B7758C-38ED-4F4B-BE4B-946AF9D8B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360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19" name="Freeform 329">
              <a:extLst>
                <a:ext uri="{FF2B5EF4-FFF2-40B4-BE49-F238E27FC236}">
                  <a16:creationId xmlns:a16="http://schemas.microsoft.com/office/drawing/2014/main" id="{38D4D7F7-B91A-46A2-8FA0-C26852EE88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373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0" name="Freeform 330">
              <a:extLst>
                <a:ext uri="{FF2B5EF4-FFF2-40B4-BE49-F238E27FC236}">
                  <a16:creationId xmlns:a16="http://schemas.microsoft.com/office/drawing/2014/main" id="{E4B4686A-412A-4D46-B053-4412662C7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3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1" name="Freeform 331">
              <a:extLst>
                <a:ext uri="{FF2B5EF4-FFF2-40B4-BE49-F238E27FC236}">
                  <a16:creationId xmlns:a16="http://schemas.microsoft.com/office/drawing/2014/main" id="{A63EB02B-E611-4CCC-932E-60C6B6DF5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00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0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2" name="Freeform 332">
              <a:extLst>
                <a:ext uri="{FF2B5EF4-FFF2-40B4-BE49-F238E27FC236}">
                  <a16:creationId xmlns:a16="http://schemas.microsoft.com/office/drawing/2014/main" id="{3FBD05AD-D22F-4656-B0CC-96F49803C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06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5 w 5"/>
                <a:gd name="T3" fmla="*/ 7 h 14"/>
                <a:gd name="T4" fmla="*/ 5 w 5"/>
                <a:gd name="T5" fmla="*/ 0 h 14"/>
                <a:gd name="T6" fmla="*/ 5 w 5"/>
                <a:gd name="T7" fmla="*/ 0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7 h 14"/>
                <a:gd name="T14" fmla="*/ 5 w 5"/>
                <a:gd name="T15" fmla="*/ 14 h 14"/>
                <a:gd name="T16" fmla="*/ 5 w 5"/>
                <a:gd name="T17" fmla="*/ 14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3" name="Freeform 333">
              <a:extLst>
                <a:ext uri="{FF2B5EF4-FFF2-40B4-BE49-F238E27FC236}">
                  <a16:creationId xmlns:a16="http://schemas.microsoft.com/office/drawing/2014/main" id="{35D91DFF-AF2F-40E6-B8A5-44FBEFE70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20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5 w 5"/>
                <a:gd name="T3" fmla="*/ 6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6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5" y="6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4" name="Freeform 334">
              <a:extLst>
                <a:ext uri="{FF2B5EF4-FFF2-40B4-BE49-F238E27FC236}">
                  <a16:creationId xmlns:a16="http://schemas.microsoft.com/office/drawing/2014/main" id="{CD3E7265-BC3E-4D26-A72E-97C59CC06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33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5 w 5"/>
                <a:gd name="T3" fmla="*/ 7 h 13"/>
                <a:gd name="T4" fmla="*/ 5 w 5"/>
                <a:gd name="T5" fmla="*/ 0 h 13"/>
                <a:gd name="T6" fmla="*/ 5 w 5"/>
                <a:gd name="T7" fmla="*/ 0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7 h 13"/>
                <a:gd name="T14" fmla="*/ 5 w 5"/>
                <a:gd name="T15" fmla="*/ 13 h 13"/>
                <a:gd name="T16" fmla="*/ 5 w 5"/>
                <a:gd name="T17" fmla="*/ 13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5" name="Freeform 335">
              <a:extLst>
                <a:ext uri="{FF2B5EF4-FFF2-40B4-BE49-F238E27FC236}">
                  <a16:creationId xmlns:a16="http://schemas.microsoft.com/office/drawing/2014/main" id="{0CDA4423-84F6-42F6-A456-AE43FAF83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4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5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6" name="Freeform 336">
              <a:extLst>
                <a:ext uri="{FF2B5EF4-FFF2-40B4-BE49-F238E27FC236}">
                  <a16:creationId xmlns:a16="http://schemas.microsoft.com/office/drawing/2014/main" id="{47DE90C1-FCF6-4F46-BDB4-6601C6559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6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5 w 5"/>
                <a:gd name="T5" fmla="*/ 0 h 6"/>
                <a:gd name="T6" fmla="*/ 5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5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7" name="Freeform 337">
              <a:extLst>
                <a:ext uri="{FF2B5EF4-FFF2-40B4-BE49-F238E27FC236}">
                  <a16:creationId xmlns:a16="http://schemas.microsoft.com/office/drawing/2014/main" id="{C8600C3A-20B2-4640-9A46-3D48943AD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7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5 w 5"/>
                <a:gd name="T5" fmla="*/ 0 h 7"/>
                <a:gd name="T6" fmla="*/ 5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5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8" name="Freeform 338">
              <a:extLst>
                <a:ext uri="{FF2B5EF4-FFF2-40B4-BE49-F238E27FC236}">
                  <a16:creationId xmlns:a16="http://schemas.microsoft.com/office/drawing/2014/main" id="{BD8C8BB1-3114-4F5F-BFAB-01711956F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5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29" name="Freeform 339">
              <a:extLst>
                <a:ext uri="{FF2B5EF4-FFF2-40B4-BE49-F238E27FC236}">
                  <a16:creationId xmlns:a16="http://schemas.microsoft.com/office/drawing/2014/main" id="{262DE7F3-E09F-4C0D-A17A-5BC90E691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5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0" name="Freeform 340">
              <a:extLst>
                <a:ext uri="{FF2B5EF4-FFF2-40B4-BE49-F238E27FC236}">
                  <a16:creationId xmlns:a16="http://schemas.microsoft.com/office/drawing/2014/main" id="{5E2B28FF-1A10-4636-9F04-BDADF359A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5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1" name="Freeform 341">
              <a:extLst>
                <a:ext uri="{FF2B5EF4-FFF2-40B4-BE49-F238E27FC236}">
                  <a16:creationId xmlns:a16="http://schemas.microsoft.com/office/drawing/2014/main" id="{6EAA7559-062A-4AE9-BFAA-10553D7CA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2" name="Freeform 342">
              <a:extLst>
                <a:ext uri="{FF2B5EF4-FFF2-40B4-BE49-F238E27FC236}">
                  <a16:creationId xmlns:a16="http://schemas.microsoft.com/office/drawing/2014/main" id="{4E7EB1BE-F344-45B5-A3BB-A0E9EAF5C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3" name="Freeform 343">
              <a:extLst>
                <a:ext uri="{FF2B5EF4-FFF2-40B4-BE49-F238E27FC236}">
                  <a16:creationId xmlns:a16="http://schemas.microsoft.com/office/drawing/2014/main" id="{C2510F12-D763-4C79-A3D3-5329C0A5E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4" name="Freeform 344">
              <a:extLst>
                <a:ext uri="{FF2B5EF4-FFF2-40B4-BE49-F238E27FC236}">
                  <a16:creationId xmlns:a16="http://schemas.microsoft.com/office/drawing/2014/main" id="{A7FD5C4D-3504-4863-ACB8-63C29268F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5" name="Freeform 345">
              <a:extLst>
                <a:ext uri="{FF2B5EF4-FFF2-40B4-BE49-F238E27FC236}">
                  <a16:creationId xmlns:a16="http://schemas.microsoft.com/office/drawing/2014/main" id="{2CCC005F-CE71-4AEC-BFAA-DB20EB90E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6" name="Freeform 346">
              <a:extLst>
                <a:ext uri="{FF2B5EF4-FFF2-40B4-BE49-F238E27FC236}">
                  <a16:creationId xmlns:a16="http://schemas.microsoft.com/office/drawing/2014/main" id="{441DEB96-251A-4EC0-A0A3-DE8285C88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6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7" name="Freeform 347">
              <a:extLst>
                <a:ext uri="{FF2B5EF4-FFF2-40B4-BE49-F238E27FC236}">
                  <a16:creationId xmlns:a16="http://schemas.microsoft.com/office/drawing/2014/main" id="{D48DEE32-0F0C-4284-9D88-7CE130C56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7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6 w 6"/>
                <a:gd name="T3" fmla="*/ 0 h 14"/>
                <a:gd name="T4" fmla="*/ 6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6 w 6"/>
                <a:gd name="T13" fmla="*/ 14 h 14"/>
                <a:gd name="T14" fmla="*/ 6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8" name="Freeform 348">
              <a:extLst>
                <a:ext uri="{FF2B5EF4-FFF2-40B4-BE49-F238E27FC236}">
                  <a16:creationId xmlns:a16="http://schemas.microsoft.com/office/drawing/2014/main" id="{280FF902-DF2B-43E7-B8CB-2B4D6B8F0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69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39" name="Freeform 349">
              <a:extLst>
                <a:ext uri="{FF2B5EF4-FFF2-40B4-BE49-F238E27FC236}">
                  <a16:creationId xmlns:a16="http://schemas.microsoft.com/office/drawing/2014/main" id="{C4B87CE5-98E2-4610-ABA7-AA37C95E6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0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0" name="Freeform 350">
              <a:extLst>
                <a:ext uri="{FF2B5EF4-FFF2-40B4-BE49-F238E27FC236}">
                  <a16:creationId xmlns:a16="http://schemas.microsoft.com/office/drawing/2014/main" id="{518CBD61-6E86-491C-9CC6-DE1C93E64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1" name="Freeform 351">
              <a:extLst>
                <a:ext uri="{FF2B5EF4-FFF2-40B4-BE49-F238E27FC236}">
                  <a16:creationId xmlns:a16="http://schemas.microsoft.com/office/drawing/2014/main" id="{C02EC23A-6A73-419E-96E2-D88604C46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2" name="Freeform 352">
              <a:extLst>
                <a:ext uri="{FF2B5EF4-FFF2-40B4-BE49-F238E27FC236}">
                  <a16:creationId xmlns:a16="http://schemas.microsoft.com/office/drawing/2014/main" id="{5AEDF695-B9F1-48C3-942E-4799212CC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3" name="Freeform 353">
              <a:extLst>
                <a:ext uri="{FF2B5EF4-FFF2-40B4-BE49-F238E27FC236}">
                  <a16:creationId xmlns:a16="http://schemas.microsoft.com/office/drawing/2014/main" id="{1D9467F6-55BF-4A5A-A0CC-568FDC844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4" name="Freeform 354">
              <a:extLst>
                <a:ext uri="{FF2B5EF4-FFF2-40B4-BE49-F238E27FC236}">
                  <a16:creationId xmlns:a16="http://schemas.microsoft.com/office/drawing/2014/main" id="{B9A8F89A-4C1E-4693-9544-232795D6D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5" name="Freeform 355">
              <a:extLst>
                <a:ext uri="{FF2B5EF4-FFF2-40B4-BE49-F238E27FC236}">
                  <a16:creationId xmlns:a16="http://schemas.microsoft.com/office/drawing/2014/main" id="{5F4B8253-DD47-4FA4-8D06-67C21F06C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6" name="Freeform 356">
              <a:extLst>
                <a:ext uri="{FF2B5EF4-FFF2-40B4-BE49-F238E27FC236}">
                  <a16:creationId xmlns:a16="http://schemas.microsoft.com/office/drawing/2014/main" id="{26FE355B-FF3F-4330-8616-E07E359AB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7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7" name="Freeform 357">
              <a:extLst>
                <a:ext uri="{FF2B5EF4-FFF2-40B4-BE49-F238E27FC236}">
                  <a16:creationId xmlns:a16="http://schemas.microsoft.com/office/drawing/2014/main" id="{E1ABF744-7A52-4289-9837-3CCF37273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8" name="Freeform 358">
              <a:extLst>
                <a:ext uri="{FF2B5EF4-FFF2-40B4-BE49-F238E27FC236}">
                  <a16:creationId xmlns:a16="http://schemas.microsoft.com/office/drawing/2014/main" id="{FD46BA7C-4309-4243-80EE-FE132A893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49" name="Freeform 359">
              <a:extLst>
                <a:ext uri="{FF2B5EF4-FFF2-40B4-BE49-F238E27FC236}">
                  <a16:creationId xmlns:a16="http://schemas.microsoft.com/office/drawing/2014/main" id="{41297218-8E83-4BAF-B1AB-04252C4FF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0" name="Freeform 360">
              <a:extLst>
                <a:ext uri="{FF2B5EF4-FFF2-40B4-BE49-F238E27FC236}">
                  <a16:creationId xmlns:a16="http://schemas.microsoft.com/office/drawing/2014/main" id="{093AC324-0E07-4BD9-A8E3-5641DE987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4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1" name="Freeform 361">
              <a:extLst>
                <a:ext uri="{FF2B5EF4-FFF2-40B4-BE49-F238E27FC236}">
                  <a16:creationId xmlns:a16="http://schemas.microsoft.com/office/drawing/2014/main" id="{FD4E2C46-D579-4544-A9C6-AE6DB6D20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5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6 w 6"/>
                <a:gd name="T3" fmla="*/ 0 h 14"/>
                <a:gd name="T4" fmla="*/ 6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6 w 6"/>
                <a:gd name="T13" fmla="*/ 14 h 14"/>
                <a:gd name="T14" fmla="*/ 6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2" name="Freeform 362">
              <a:extLst>
                <a:ext uri="{FF2B5EF4-FFF2-40B4-BE49-F238E27FC236}">
                  <a16:creationId xmlns:a16="http://schemas.microsoft.com/office/drawing/2014/main" id="{240535DE-128D-4754-A5B6-1D1A34204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7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3" name="Freeform 363">
              <a:extLst>
                <a:ext uri="{FF2B5EF4-FFF2-40B4-BE49-F238E27FC236}">
                  <a16:creationId xmlns:a16="http://schemas.microsoft.com/office/drawing/2014/main" id="{8055E3ED-8B0B-4A54-83DD-9283F27E2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8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4" name="Freeform 364">
              <a:extLst>
                <a:ext uri="{FF2B5EF4-FFF2-40B4-BE49-F238E27FC236}">
                  <a16:creationId xmlns:a16="http://schemas.microsoft.com/office/drawing/2014/main" id="{C82EEA40-69FD-408E-A45F-B7874ADAB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8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5" name="Freeform 365">
              <a:extLst>
                <a:ext uri="{FF2B5EF4-FFF2-40B4-BE49-F238E27FC236}">
                  <a16:creationId xmlns:a16="http://schemas.microsoft.com/office/drawing/2014/main" id="{D3C2ED81-E7A0-4CE1-BEA4-22E3BEA1C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6" name="Freeform 366">
              <a:extLst>
                <a:ext uri="{FF2B5EF4-FFF2-40B4-BE49-F238E27FC236}">
                  <a16:creationId xmlns:a16="http://schemas.microsoft.com/office/drawing/2014/main" id="{A41F8A6B-1863-44DE-879F-CD592CDA3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7" name="Freeform 367">
              <a:extLst>
                <a:ext uri="{FF2B5EF4-FFF2-40B4-BE49-F238E27FC236}">
                  <a16:creationId xmlns:a16="http://schemas.microsoft.com/office/drawing/2014/main" id="{5AF691DF-BBA1-4CC6-9ED7-F9B56DE5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8" name="Freeform 368">
              <a:extLst>
                <a:ext uri="{FF2B5EF4-FFF2-40B4-BE49-F238E27FC236}">
                  <a16:creationId xmlns:a16="http://schemas.microsoft.com/office/drawing/2014/main" id="{35747BA9-485A-40A2-9662-41A76D839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59" name="Freeform 369">
              <a:extLst>
                <a:ext uri="{FF2B5EF4-FFF2-40B4-BE49-F238E27FC236}">
                  <a16:creationId xmlns:a16="http://schemas.microsoft.com/office/drawing/2014/main" id="{3AB6901E-3DA2-41DE-B62C-B1A7976A9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0" name="Freeform 370">
              <a:extLst>
                <a:ext uri="{FF2B5EF4-FFF2-40B4-BE49-F238E27FC236}">
                  <a16:creationId xmlns:a16="http://schemas.microsoft.com/office/drawing/2014/main" id="{0B3081B3-4CA5-4FAB-8161-174D6B7DA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1" name="Freeform 371">
              <a:extLst>
                <a:ext uri="{FF2B5EF4-FFF2-40B4-BE49-F238E27FC236}">
                  <a16:creationId xmlns:a16="http://schemas.microsoft.com/office/drawing/2014/main" id="{21F3AF22-E09D-4312-8E46-0CA25C7EB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19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2" name="Freeform 372">
              <a:extLst>
                <a:ext uri="{FF2B5EF4-FFF2-40B4-BE49-F238E27FC236}">
                  <a16:creationId xmlns:a16="http://schemas.microsoft.com/office/drawing/2014/main" id="{8046A75E-0CC4-4505-852E-F321B1D78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3" name="Freeform 373">
              <a:extLst>
                <a:ext uri="{FF2B5EF4-FFF2-40B4-BE49-F238E27FC236}">
                  <a16:creationId xmlns:a16="http://schemas.microsoft.com/office/drawing/2014/main" id="{472E2565-E4F3-42F6-B48F-813BD9F7B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4" name="Freeform 374">
              <a:extLst>
                <a:ext uri="{FF2B5EF4-FFF2-40B4-BE49-F238E27FC236}">
                  <a16:creationId xmlns:a16="http://schemas.microsoft.com/office/drawing/2014/main" id="{97E9D5BF-0206-478A-ADEC-84BED9EA3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5" name="Freeform 375">
              <a:extLst>
                <a:ext uri="{FF2B5EF4-FFF2-40B4-BE49-F238E27FC236}">
                  <a16:creationId xmlns:a16="http://schemas.microsoft.com/office/drawing/2014/main" id="{0C801E88-569D-4900-A934-BE059A53F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3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6 w 6"/>
                <a:gd name="T3" fmla="*/ 0 h 14"/>
                <a:gd name="T4" fmla="*/ 6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6 w 6"/>
                <a:gd name="T13" fmla="*/ 14 h 14"/>
                <a:gd name="T14" fmla="*/ 6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6" name="Freeform 376">
              <a:extLst>
                <a:ext uri="{FF2B5EF4-FFF2-40B4-BE49-F238E27FC236}">
                  <a16:creationId xmlns:a16="http://schemas.microsoft.com/office/drawing/2014/main" id="{160932BC-B8BD-4ACE-9E47-7ED1D2B0A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5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7" name="Freeform 377">
              <a:extLst>
                <a:ext uri="{FF2B5EF4-FFF2-40B4-BE49-F238E27FC236}">
                  <a16:creationId xmlns:a16="http://schemas.microsoft.com/office/drawing/2014/main" id="{449F44AE-9AC2-4065-8AA1-15B55EBDA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6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8" name="Freeform 378">
              <a:extLst>
                <a:ext uri="{FF2B5EF4-FFF2-40B4-BE49-F238E27FC236}">
                  <a16:creationId xmlns:a16="http://schemas.microsoft.com/office/drawing/2014/main" id="{AAB34910-EE1B-46D8-A729-3EC648866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7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6 w 6"/>
                <a:gd name="T3" fmla="*/ 0 h 14"/>
                <a:gd name="T4" fmla="*/ 6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6 w 6"/>
                <a:gd name="T13" fmla="*/ 14 h 14"/>
                <a:gd name="T14" fmla="*/ 6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69" name="Freeform 379">
              <a:extLst>
                <a:ext uri="{FF2B5EF4-FFF2-40B4-BE49-F238E27FC236}">
                  <a16:creationId xmlns:a16="http://schemas.microsoft.com/office/drawing/2014/main" id="{2CFC1818-2699-478A-B6CF-DD6295552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0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0" name="Freeform 380">
              <a:extLst>
                <a:ext uri="{FF2B5EF4-FFF2-40B4-BE49-F238E27FC236}">
                  <a16:creationId xmlns:a16="http://schemas.microsoft.com/office/drawing/2014/main" id="{645811FA-92DA-4C52-8A36-B52E382FF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1" name="Freeform 381">
              <a:extLst>
                <a:ext uri="{FF2B5EF4-FFF2-40B4-BE49-F238E27FC236}">
                  <a16:creationId xmlns:a16="http://schemas.microsoft.com/office/drawing/2014/main" id="{E594F488-FD9C-4932-83FD-FD1F0A3B2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2" name="Freeform 382">
              <a:extLst>
                <a:ext uri="{FF2B5EF4-FFF2-40B4-BE49-F238E27FC236}">
                  <a16:creationId xmlns:a16="http://schemas.microsoft.com/office/drawing/2014/main" id="{31F84CE6-D6C5-41C8-BD55-486A3C29A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3" name="Freeform 383">
              <a:extLst>
                <a:ext uri="{FF2B5EF4-FFF2-40B4-BE49-F238E27FC236}">
                  <a16:creationId xmlns:a16="http://schemas.microsoft.com/office/drawing/2014/main" id="{70ABF42E-DB87-4155-8B7A-CBFC707D7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4" name="Freeform 384">
              <a:extLst>
                <a:ext uri="{FF2B5EF4-FFF2-40B4-BE49-F238E27FC236}">
                  <a16:creationId xmlns:a16="http://schemas.microsoft.com/office/drawing/2014/main" id="{A9EAF33D-3F22-460B-AAA7-B89241A21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5" name="Freeform 385">
              <a:extLst>
                <a:ext uri="{FF2B5EF4-FFF2-40B4-BE49-F238E27FC236}">
                  <a16:creationId xmlns:a16="http://schemas.microsoft.com/office/drawing/2014/main" id="{EB75BDCE-BAFF-417B-8D53-637D59DD9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6" name="Freeform 386">
              <a:extLst>
                <a:ext uri="{FF2B5EF4-FFF2-40B4-BE49-F238E27FC236}">
                  <a16:creationId xmlns:a16="http://schemas.microsoft.com/office/drawing/2014/main" id="{E2427A5F-912F-47B1-B1BB-D9F8E41E9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7" name="Freeform 387">
              <a:extLst>
                <a:ext uri="{FF2B5EF4-FFF2-40B4-BE49-F238E27FC236}">
                  <a16:creationId xmlns:a16="http://schemas.microsoft.com/office/drawing/2014/main" id="{B09EE8F4-1091-479B-BF85-677BA8B5D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1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8" name="Freeform 388">
              <a:extLst>
                <a:ext uri="{FF2B5EF4-FFF2-40B4-BE49-F238E27FC236}">
                  <a16:creationId xmlns:a16="http://schemas.microsoft.com/office/drawing/2014/main" id="{73975849-3623-4403-985C-DFE5EC41E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2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79" name="Freeform 389">
              <a:extLst>
                <a:ext uri="{FF2B5EF4-FFF2-40B4-BE49-F238E27FC236}">
                  <a16:creationId xmlns:a16="http://schemas.microsoft.com/office/drawing/2014/main" id="{F8A07F1E-6CB9-484E-9354-1FB96A781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21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6 w 6"/>
                <a:gd name="T3" fmla="*/ 0 h 14"/>
                <a:gd name="T4" fmla="*/ 6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6 w 6"/>
                <a:gd name="T13" fmla="*/ 14 h 14"/>
                <a:gd name="T14" fmla="*/ 6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0" name="Freeform 390">
              <a:extLst>
                <a:ext uri="{FF2B5EF4-FFF2-40B4-BE49-F238E27FC236}">
                  <a16:creationId xmlns:a16="http://schemas.microsoft.com/office/drawing/2014/main" id="{23346D41-26DC-4AB6-9434-73137E28D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23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6" y="0"/>
                  </a:lnTo>
                  <a:lnTo>
                    <a:pt x="0" y="6"/>
                  </a:lnTo>
                  <a:lnTo>
                    <a:pt x="6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1" name="Freeform 391">
              <a:extLst>
                <a:ext uri="{FF2B5EF4-FFF2-40B4-BE49-F238E27FC236}">
                  <a16:creationId xmlns:a16="http://schemas.microsoft.com/office/drawing/2014/main" id="{D6DA5D43-E09F-47C1-853E-94B0C6F84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24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6 w 6"/>
                <a:gd name="T3" fmla="*/ 0 h 13"/>
                <a:gd name="T4" fmla="*/ 6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6 w 6"/>
                <a:gd name="T13" fmla="*/ 13 h 13"/>
                <a:gd name="T14" fmla="*/ 6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2" name="Freeform 392">
              <a:extLst>
                <a:ext uri="{FF2B5EF4-FFF2-40B4-BE49-F238E27FC236}">
                  <a16:creationId xmlns:a16="http://schemas.microsoft.com/office/drawing/2014/main" id="{329EB022-6786-4707-9470-0FD5CA8F3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25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6 w 6"/>
                <a:gd name="T3" fmla="*/ 0 h 14"/>
                <a:gd name="T4" fmla="*/ 6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6 w 6"/>
                <a:gd name="T13" fmla="*/ 14 h 14"/>
                <a:gd name="T14" fmla="*/ 6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6" y="0"/>
                  </a:lnTo>
                  <a:lnTo>
                    <a:pt x="0" y="7"/>
                  </a:lnTo>
                  <a:lnTo>
                    <a:pt x="6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3" name="Freeform 393">
              <a:extLst>
                <a:ext uri="{FF2B5EF4-FFF2-40B4-BE49-F238E27FC236}">
                  <a16:creationId xmlns:a16="http://schemas.microsoft.com/office/drawing/2014/main" id="{825E345B-1630-4104-8A07-BB36581A9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2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4" name="Freeform 394">
              <a:extLst>
                <a:ext uri="{FF2B5EF4-FFF2-40B4-BE49-F238E27FC236}">
                  <a16:creationId xmlns:a16="http://schemas.microsoft.com/office/drawing/2014/main" id="{C3BCE25B-97B8-4C5A-8D55-F31E56D89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2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5" name="Freeform 395">
              <a:extLst>
                <a:ext uri="{FF2B5EF4-FFF2-40B4-BE49-F238E27FC236}">
                  <a16:creationId xmlns:a16="http://schemas.microsoft.com/office/drawing/2014/main" id="{D2015980-1A0B-43B6-B920-804DE452F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00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6" name="Freeform 396">
              <a:extLst>
                <a:ext uri="{FF2B5EF4-FFF2-40B4-BE49-F238E27FC236}">
                  <a16:creationId xmlns:a16="http://schemas.microsoft.com/office/drawing/2014/main" id="{9E3BBCA4-6806-41E8-B3A9-A4AFC9AFF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13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7" name="Freeform 397">
              <a:extLst>
                <a:ext uri="{FF2B5EF4-FFF2-40B4-BE49-F238E27FC236}">
                  <a16:creationId xmlns:a16="http://schemas.microsoft.com/office/drawing/2014/main" id="{D385FB03-ADFE-45DF-8A99-B876B7FD2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8" name="Freeform 398">
              <a:extLst>
                <a:ext uri="{FF2B5EF4-FFF2-40B4-BE49-F238E27FC236}">
                  <a16:creationId xmlns:a16="http://schemas.microsoft.com/office/drawing/2014/main" id="{9649726E-B226-4274-970C-F988E5E12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40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89" name="Freeform 399">
              <a:extLst>
                <a:ext uri="{FF2B5EF4-FFF2-40B4-BE49-F238E27FC236}">
                  <a16:creationId xmlns:a16="http://schemas.microsoft.com/office/drawing/2014/main" id="{4B049149-6F2D-4812-A983-B2D24D6DB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53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90" name="Freeform 400">
              <a:extLst>
                <a:ext uri="{FF2B5EF4-FFF2-40B4-BE49-F238E27FC236}">
                  <a16:creationId xmlns:a16="http://schemas.microsoft.com/office/drawing/2014/main" id="{7811EA39-2728-41BB-81E1-139407943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91" name="Freeform 401">
              <a:extLst>
                <a:ext uri="{FF2B5EF4-FFF2-40B4-BE49-F238E27FC236}">
                  <a16:creationId xmlns:a16="http://schemas.microsoft.com/office/drawing/2014/main" id="{D3A257E0-89D1-4A71-AE6B-171FC0C58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80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92" name="Freeform 402">
              <a:extLst>
                <a:ext uri="{FF2B5EF4-FFF2-40B4-BE49-F238E27FC236}">
                  <a16:creationId xmlns:a16="http://schemas.microsoft.com/office/drawing/2014/main" id="{779C4373-633F-4494-8796-6DFA623FC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" y="2393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6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193" name="Freeform 403">
              <a:extLst>
                <a:ext uri="{FF2B5EF4-FFF2-40B4-BE49-F238E27FC236}">
                  <a16:creationId xmlns:a16="http://schemas.microsoft.com/office/drawing/2014/main" id="{158E620F-07C1-4AE8-9A26-F102AD667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8436" name="Group 404">
            <a:extLst>
              <a:ext uri="{FF2B5EF4-FFF2-40B4-BE49-F238E27FC236}">
                <a16:creationId xmlns:a16="http://schemas.microsoft.com/office/drawing/2014/main" id="{70B1A914-75C3-4645-8499-CFD5DB619620}"/>
              </a:ext>
            </a:extLst>
          </p:cNvPr>
          <p:cNvGrpSpPr>
            <a:grpSpLocks/>
          </p:cNvGrpSpPr>
          <p:nvPr/>
        </p:nvGrpSpPr>
        <p:grpSpPr bwMode="auto">
          <a:xfrm>
            <a:off x="2747963" y="2232025"/>
            <a:ext cx="4938712" cy="1968500"/>
            <a:chOff x="1731" y="1406"/>
            <a:chExt cx="3111" cy="1240"/>
          </a:xfrm>
        </p:grpSpPr>
        <p:sp>
          <p:nvSpPr>
            <p:cNvPr id="18794" name="Freeform 405">
              <a:extLst>
                <a:ext uri="{FF2B5EF4-FFF2-40B4-BE49-F238E27FC236}">
                  <a16:creationId xmlns:a16="http://schemas.microsoft.com/office/drawing/2014/main" id="{074AB996-54E5-474B-B920-950D49A98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5" name="Freeform 406">
              <a:extLst>
                <a:ext uri="{FF2B5EF4-FFF2-40B4-BE49-F238E27FC236}">
                  <a16:creationId xmlns:a16="http://schemas.microsoft.com/office/drawing/2014/main" id="{5AB87012-2A3E-48B2-88FA-615DD2F2D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79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6" name="Freeform 407">
              <a:extLst>
                <a:ext uri="{FF2B5EF4-FFF2-40B4-BE49-F238E27FC236}">
                  <a16:creationId xmlns:a16="http://schemas.microsoft.com/office/drawing/2014/main" id="{530A246F-5D46-4EA3-8127-17B972498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7" name="Freeform 408">
              <a:extLst>
                <a:ext uri="{FF2B5EF4-FFF2-40B4-BE49-F238E27FC236}">
                  <a16:creationId xmlns:a16="http://schemas.microsoft.com/office/drawing/2014/main" id="{00023EBC-2CA8-4C42-B2A6-366C1BFE4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4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8" name="Freeform 409">
              <a:extLst>
                <a:ext uri="{FF2B5EF4-FFF2-40B4-BE49-F238E27FC236}">
                  <a16:creationId xmlns:a16="http://schemas.microsoft.com/office/drawing/2014/main" id="{60225D39-0C6D-4400-8E26-D4A71041E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5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9" name="Freeform 410">
              <a:extLst>
                <a:ext uri="{FF2B5EF4-FFF2-40B4-BE49-F238E27FC236}">
                  <a16:creationId xmlns:a16="http://schemas.microsoft.com/office/drawing/2014/main" id="{B14AF04D-B5B9-40D3-8BFE-9E1B20463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5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0" name="Freeform 411">
              <a:extLst>
                <a:ext uri="{FF2B5EF4-FFF2-40B4-BE49-F238E27FC236}">
                  <a16:creationId xmlns:a16="http://schemas.microsoft.com/office/drawing/2014/main" id="{AB186494-0250-4AC4-A3B6-1550E24D7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53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1" name="Freeform 412">
              <a:extLst>
                <a:ext uri="{FF2B5EF4-FFF2-40B4-BE49-F238E27FC236}">
                  <a16:creationId xmlns:a16="http://schemas.microsoft.com/office/drawing/2014/main" id="{370EA6E0-FD5E-4859-A686-2D359D119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5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2" name="Freeform 413">
              <a:extLst>
                <a:ext uri="{FF2B5EF4-FFF2-40B4-BE49-F238E27FC236}">
                  <a16:creationId xmlns:a16="http://schemas.microsoft.com/office/drawing/2014/main" id="{4358F30D-A11F-4479-B7BB-475034BF6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5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3" name="Freeform 414">
              <a:extLst>
                <a:ext uri="{FF2B5EF4-FFF2-40B4-BE49-F238E27FC236}">
                  <a16:creationId xmlns:a16="http://schemas.microsoft.com/office/drawing/2014/main" id="{FE3D6062-DB51-4423-A499-B190182E8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5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4" name="Freeform 415">
              <a:extLst>
                <a:ext uri="{FF2B5EF4-FFF2-40B4-BE49-F238E27FC236}">
                  <a16:creationId xmlns:a16="http://schemas.microsoft.com/office/drawing/2014/main" id="{B8AD81E7-519F-4576-B4AA-5A9253A15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5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5" name="Freeform 416">
              <a:extLst>
                <a:ext uri="{FF2B5EF4-FFF2-40B4-BE49-F238E27FC236}">
                  <a16:creationId xmlns:a16="http://schemas.microsoft.com/office/drawing/2014/main" id="{8F907573-930D-4764-99AD-1D03B596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6" name="Freeform 417">
              <a:extLst>
                <a:ext uri="{FF2B5EF4-FFF2-40B4-BE49-F238E27FC236}">
                  <a16:creationId xmlns:a16="http://schemas.microsoft.com/office/drawing/2014/main" id="{08C32691-9833-44D6-A944-2D2E2B20F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7" name="Freeform 418">
              <a:extLst>
                <a:ext uri="{FF2B5EF4-FFF2-40B4-BE49-F238E27FC236}">
                  <a16:creationId xmlns:a16="http://schemas.microsoft.com/office/drawing/2014/main" id="{AE6CB4E9-4BEB-4A7B-A5D7-BA9D689C9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8" name="Freeform 419">
              <a:extLst>
                <a:ext uri="{FF2B5EF4-FFF2-40B4-BE49-F238E27FC236}">
                  <a16:creationId xmlns:a16="http://schemas.microsoft.com/office/drawing/2014/main" id="{BC5EE328-5F6C-4559-A4B6-ECA2FB062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09" name="Freeform 420">
              <a:extLst>
                <a:ext uri="{FF2B5EF4-FFF2-40B4-BE49-F238E27FC236}">
                  <a16:creationId xmlns:a16="http://schemas.microsoft.com/office/drawing/2014/main" id="{3D5300E9-60C0-434B-8C09-BFE6491B6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0" name="Freeform 421">
              <a:extLst>
                <a:ext uri="{FF2B5EF4-FFF2-40B4-BE49-F238E27FC236}">
                  <a16:creationId xmlns:a16="http://schemas.microsoft.com/office/drawing/2014/main" id="{86C7A4E1-75E1-458D-8DC6-38ABDC4C5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1" name="Freeform 422">
              <a:extLst>
                <a:ext uri="{FF2B5EF4-FFF2-40B4-BE49-F238E27FC236}">
                  <a16:creationId xmlns:a16="http://schemas.microsoft.com/office/drawing/2014/main" id="{21976B50-F750-4F91-A1BC-6983027A7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2" name="Freeform 423">
              <a:extLst>
                <a:ext uri="{FF2B5EF4-FFF2-40B4-BE49-F238E27FC236}">
                  <a16:creationId xmlns:a16="http://schemas.microsoft.com/office/drawing/2014/main" id="{7B3E4C88-B94F-4889-8E95-ED62B2F68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6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3" name="Freeform 424">
              <a:extLst>
                <a:ext uri="{FF2B5EF4-FFF2-40B4-BE49-F238E27FC236}">
                  <a16:creationId xmlns:a16="http://schemas.microsoft.com/office/drawing/2014/main" id="{DF2DAA15-E77E-4973-AEAB-B31BA7F86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4" name="Freeform 425">
              <a:extLst>
                <a:ext uri="{FF2B5EF4-FFF2-40B4-BE49-F238E27FC236}">
                  <a16:creationId xmlns:a16="http://schemas.microsoft.com/office/drawing/2014/main" id="{FC4ABD2B-6102-448A-932F-8AF046002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5" name="Freeform 426">
              <a:extLst>
                <a:ext uri="{FF2B5EF4-FFF2-40B4-BE49-F238E27FC236}">
                  <a16:creationId xmlns:a16="http://schemas.microsoft.com/office/drawing/2014/main" id="{577FC20C-6D53-408F-8A9E-98E0A1101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6" name="Freeform 427">
              <a:extLst>
                <a:ext uri="{FF2B5EF4-FFF2-40B4-BE49-F238E27FC236}">
                  <a16:creationId xmlns:a16="http://schemas.microsoft.com/office/drawing/2014/main" id="{ABEE5136-D23D-4B9C-B62F-A507CF4F5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7" name="Freeform 428">
              <a:extLst>
                <a:ext uri="{FF2B5EF4-FFF2-40B4-BE49-F238E27FC236}">
                  <a16:creationId xmlns:a16="http://schemas.microsoft.com/office/drawing/2014/main" id="{80EB8CD6-E274-4166-B313-D67702068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5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8" name="Freeform 429">
              <a:extLst>
                <a:ext uri="{FF2B5EF4-FFF2-40B4-BE49-F238E27FC236}">
                  <a16:creationId xmlns:a16="http://schemas.microsoft.com/office/drawing/2014/main" id="{4AC16ADF-EBDE-4C9D-A35E-6449A18C0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7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19" name="Freeform 430">
              <a:extLst>
                <a:ext uri="{FF2B5EF4-FFF2-40B4-BE49-F238E27FC236}">
                  <a16:creationId xmlns:a16="http://schemas.microsoft.com/office/drawing/2014/main" id="{0DC48AF8-8D3B-48A9-A58B-42EF2E378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0" name="Freeform 431">
              <a:extLst>
                <a:ext uri="{FF2B5EF4-FFF2-40B4-BE49-F238E27FC236}">
                  <a16:creationId xmlns:a16="http://schemas.microsoft.com/office/drawing/2014/main" id="{2F6467D1-8852-4A2A-911F-2F6B12294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7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1" name="Freeform 432">
              <a:extLst>
                <a:ext uri="{FF2B5EF4-FFF2-40B4-BE49-F238E27FC236}">
                  <a16:creationId xmlns:a16="http://schemas.microsoft.com/office/drawing/2014/main" id="{1710E5C3-E991-4989-B300-BB5F4D35F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2" name="Freeform 433">
              <a:extLst>
                <a:ext uri="{FF2B5EF4-FFF2-40B4-BE49-F238E27FC236}">
                  <a16:creationId xmlns:a16="http://schemas.microsoft.com/office/drawing/2014/main" id="{5F272500-FD73-45F9-8685-1E0ADBC28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3" name="Freeform 434">
              <a:extLst>
                <a:ext uri="{FF2B5EF4-FFF2-40B4-BE49-F238E27FC236}">
                  <a16:creationId xmlns:a16="http://schemas.microsoft.com/office/drawing/2014/main" id="{52500B04-B929-462A-AFFD-1DD112D44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4" name="Freeform 435">
              <a:extLst>
                <a:ext uri="{FF2B5EF4-FFF2-40B4-BE49-F238E27FC236}">
                  <a16:creationId xmlns:a16="http://schemas.microsoft.com/office/drawing/2014/main" id="{916D9DCA-CBB2-4773-B1C0-F23E53195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5" name="Freeform 436">
              <a:extLst>
                <a:ext uri="{FF2B5EF4-FFF2-40B4-BE49-F238E27FC236}">
                  <a16:creationId xmlns:a16="http://schemas.microsoft.com/office/drawing/2014/main" id="{8920DBD7-CE61-43B0-9DE0-002D06D84B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5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6" name="Freeform 437">
              <a:extLst>
                <a:ext uri="{FF2B5EF4-FFF2-40B4-BE49-F238E27FC236}">
                  <a16:creationId xmlns:a16="http://schemas.microsoft.com/office/drawing/2014/main" id="{CEEF6A91-1BCA-4E70-A106-3DEFF24B4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7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7" name="Freeform 438">
              <a:extLst>
                <a:ext uri="{FF2B5EF4-FFF2-40B4-BE49-F238E27FC236}">
                  <a16:creationId xmlns:a16="http://schemas.microsoft.com/office/drawing/2014/main" id="{D189B69A-66F5-47C0-9FF3-90A10210E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8" name="Freeform 439">
              <a:extLst>
                <a:ext uri="{FF2B5EF4-FFF2-40B4-BE49-F238E27FC236}">
                  <a16:creationId xmlns:a16="http://schemas.microsoft.com/office/drawing/2014/main" id="{58EB76C2-9199-4C03-8966-374B83A7C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8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29" name="Freeform 440">
              <a:extLst>
                <a:ext uri="{FF2B5EF4-FFF2-40B4-BE49-F238E27FC236}">
                  <a16:creationId xmlns:a16="http://schemas.microsoft.com/office/drawing/2014/main" id="{BC6BF34B-35E2-412F-A8D6-21221B8EA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9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0" name="Freeform 441">
              <a:extLst>
                <a:ext uri="{FF2B5EF4-FFF2-40B4-BE49-F238E27FC236}">
                  <a16:creationId xmlns:a16="http://schemas.microsoft.com/office/drawing/2014/main" id="{73445736-7793-4C69-8516-F986090BF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9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1" name="Freeform 442">
              <a:extLst>
                <a:ext uri="{FF2B5EF4-FFF2-40B4-BE49-F238E27FC236}">
                  <a16:creationId xmlns:a16="http://schemas.microsoft.com/office/drawing/2014/main" id="{C9DEF7F9-D95C-4551-8504-70238FE11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93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2" name="Freeform 443">
              <a:extLst>
                <a:ext uri="{FF2B5EF4-FFF2-40B4-BE49-F238E27FC236}">
                  <a16:creationId xmlns:a16="http://schemas.microsoft.com/office/drawing/2014/main" id="{075D6719-AACA-466F-9F44-00C4ECE72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9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3" name="Freeform 444">
              <a:extLst>
                <a:ext uri="{FF2B5EF4-FFF2-40B4-BE49-F238E27FC236}">
                  <a16:creationId xmlns:a16="http://schemas.microsoft.com/office/drawing/2014/main" id="{44A2290B-3BB3-41A3-A556-4F68D040C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9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4" name="Freeform 445">
              <a:extLst>
                <a:ext uri="{FF2B5EF4-FFF2-40B4-BE49-F238E27FC236}">
                  <a16:creationId xmlns:a16="http://schemas.microsoft.com/office/drawing/2014/main" id="{0BFD7AB8-2234-458B-AFEF-9D6B2ADFE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9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5" name="Freeform 446">
              <a:extLst>
                <a:ext uri="{FF2B5EF4-FFF2-40B4-BE49-F238E27FC236}">
                  <a16:creationId xmlns:a16="http://schemas.microsoft.com/office/drawing/2014/main" id="{29FA3C61-4DE7-4E06-AD3F-5425455CD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19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6" name="Freeform 447">
              <a:extLst>
                <a:ext uri="{FF2B5EF4-FFF2-40B4-BE49-F238E27FC236}">
                  <a16:creationId xmlns:a16="http://schemas.microsoft.com/office/drawing/2014/main" id="{128B7A73-5566-450A-B543-2578792FD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7" name="Freeform 448">
              <a:extLst>
                <a:ext uri="{FF2B5EF4-FFF2-40B4-BE49-F238E27FC236}">
                  <a16:creationId xmlns:a16="http://schemas.microsoft.com/office/drawing/2014/main" id="{5343C3B5-0F53-48A7-BAEB-E48BA76D5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8" name="Freeform 449">
              <a:extLst>
                <a:ext uri="{FF2B5EF4-FFF2-40B4-BE49-F238E27FC236}">
                  <a16:creationId xmlns:a16="http://schemas.microsoft.com/office/drawing/2014/main" id="{22D6D62C-BB17-4E4E-9DC2-5101742EA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33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39" name="Freeform 450">
              <a:extLst>
                <a:ext uri="{FF2B5EF4-FFF2-40B4-BE49-F238E27FC236}">
                  <a16:creationId xmlns:a16="http://schemas.microsoft.com/office/drawing/2014/main" id="{BF2E1742-0BAA-46E2-B091-9C318C412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3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0" name="Freeform 451">
              <a:extLst>
                <a:ext uri="{FF2B5EF4-FFF2-40B4-BE49-F238E27FC236}">
                  <a16:creationId xmlns:a16="http://schemas.microsoft.com/office/drawing/2014/main" id="{44E9946C-23AB-460B-AFE7-C6313FA63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1" name="Freeform 452">
              <a:extLst>
                <a:ext uri="{FF2B5EF4-FFF2-40B4-BE49-F238E27FC236}">
                  <a16:creationId xmlns:a16="http://schemas.microsoft.com/office/drawing/2014/main" id="{9111CEBA-3CDA-4726-BB14-9CEDF63B3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2" name="Freeform 453">
              <a:extLst>
                <a:ext uri="{FF2B5EF4-FFF2-40B4-BE49-F238E27FC236}">
                  <a16:creationId xmlns:a16="http://schemas.microsoft.com/office/drawing/2014/main" id="{C919F4CC-1795-4CED-8910-6BE3D6804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3" name="Freeform 454">
              <a:extLst>
                <a:ext uri="{FF2B5EF4-FFF2-40B4-BE49-F238E27FC236}">
                  <a16:creationId xmlns:a16="http://schemas.microsoft.com/office/drawing/2014/main" id="{8C7A4F3E-8912-4162-9891-0BEBC4A30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0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4" name="Freeform 455">
              <a:extLst>
                <a:ext uri="{FF2B5EF4-FFF2-40B4-BE49-F238E27FC236}">
                  <a16:creationId xmlns:a16="http://schemas.microsoft.com/office/drawing/2014/main" id="{CD00A3EF-8CC9-4CEC-B89D-02AB502A0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5" name="Freeform 456">
              <a:extLst>
                <a:ext uri="{FF2B5EF4-FFF2-40B4-BE49-F238E27FC236}">
                  <a16:creationId xmlns:a16="http://schemas.microsoft.com/office/drawing/2014/main" id="{BC70312D-1AB2-454D-AC7C-CAB3C083C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6" name="Freeform 457">
              <a:extLst>
                <a:ext uri="{FF2B5EF4-FFF2-40B4-BE49-F238E27FC236}">
                  <a16:creationId xmlns:a16="http://schemas.microsoft.com/office/drawing/2014/main" id="{69D09873-0393-46A5-8925-0E487C4F2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7" name="Freeform 458">
              <a:extLst>
                <a:ext uri="{FF2B5EF4-FFF2-40B4-BE49-F238E27FC236}">
                  <a16:creationId xmlns:a16="http://schemas.microsoft.com/office/drawing/2014/main" id="{89C39E69-D395-49BC-B8D1-0CF57887F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8" name="Freeform 459">
              <a:extLst>
                <a:ext uri="{FF2B5EF4-FFF2-40B4-BE49-F238E27FC236}">
                  <a16:creationId xmlns:a16="http://schemas.microsoft.com/office/drawing/2014/main" id="{ABC9FD6A-2B86-4555-A471-11CA257BA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49" name="Freeform 460">
              <a:extLst>
                <a:ext uri="{FF2B5EF4-FFF2-40B4-BE49-F238E27FC236}">
                  <a16:creationId xmlns:a16="http://schemas.microsoft.com/office/drawing/2014/main" id="{328083D4-0CBF-4935-8EBD-5B3D23DA9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0" name="Freeform 461">
              <a:extLst>
                <a:ext uri="{FF2B5EF4-FFF2-40B4-BE49-F238E27FC236}">
                  <a16:creationId xmlns:a16="http://schemas.microsoft.com/office/drawing/2014/main" id="{92AA4358-DEEC-4FF5-A13D-54F4A0A58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1" name="Freeform 462">
              <a:extLst>
                <a:ext uri="{FF2B5EF4-FFF2-40B4-BE49-F238E27FC236}">
                  <a16:creationId xmlns:a16="http://schemas.microsoft.com/office/drawing/2014/main" id="{753B96DC-41F3-49EE-A753-E47C04499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1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2" name="Freeform 463">
              <a:extLst>
                <a:ext uri="{FF2B5EF4-FFF2-40B4-BE49-F238E27FC236}">
                  <a16:creationId xmlns:a16="http://schemas.microsoft.com/office/drawing/2014/main" id="{76EA7FCF-C287-4164-80A5-3E8B8246C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213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6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3" name="Freeform 464">
              <a:extLst>
                <a:ext uri="{FF2B5EF4-FFF2-40B4-BE49-F238E27FC236}">
                  <a16:creationId xmlns:a16="http://schemas.microsoft.com/office/drawing/2014/main" id="{E66C8920-774F-4751-8EBC-9AB6C16D4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2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4" name="Freeform 465">
              <a:extLst>
                <a:ext uri="{FF2B5EF4-FFF2-40B4-BE49-F238E27FC236}">
                  <a16:creationId xmlns:a16="http://schemas.microsoft.com/office/drawing/2014/main" id="{2EED72C5-7D4E-4621-A205-EDC43643A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2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5" name="Freeform 466">
              <a:extLst>
                <a:ext uri="{FF2B5EF4-FFF2-40B4-BE49-F238E27FC236}">
                  <a16:creationId xmlns:a16="http://schemas.microsoft.com/office/drawing/2014/main" id="{96577839-127E-4734-BA2C-4577EF512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2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6" name="Freeform 467">
              <a:extLst>
                <a:ext uri="{FF2B5EF4-FFF2-40B4-BE49-F238E27FC236}">
                  <a16:creationId xmlns:a16="http://schemas.microsoft.com/office/drawing/2014/main" id="{E1B3EA63-4589-4410-86A0-10FF6E8994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25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6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7" name="Freeform 468">
              <a:extLst>
                <a:ext uri="{FF2B5EF4-FFF2-40B4-BE49-F238E27FC236}">
                  <a16:creationId xmlns:a16="http://schemas.microsoft.com/office/drawing/2014/main" id="{EE9274F4-47D8-4BD6-975A-F7A067E60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27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8" name="Freeform 469">
              <a:extLst>
                <a:ext uri="{FF2B5EF4-FFF2-40B4-BE49-F238E27FC236}">
                  <a16:creationId xmlns:a16="http://schemas.microsoft.com/office/drawing/2014/main" id="{DDCA1A03-BBD8-49B7-8D41-E1805BF0F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59" name="Freeform 470">
              <a:extLst>
                <a:ext uri="{FF2B5EF4-FFF2-40B4-BE49-F238E27FC236}">
                  <a16:creationId xmlns:a16="http://schemas.microsoft.com/office/drawing/2014/main" id="{4EB40012-43DD-41C1-8BA9-5496B2A9B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19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0" name="Freeform 471">
              <a:extLst>
                <a:ext uri="{FF2B5EF4-FFF2-40B4-BE49-F238E27FC236}">
                  <a16:creationId xmlns:a16="http://schemas.microsoft.com/office/drawing/2014/main" id="{97F3545E-FE37-40EA-9452-8C98BEE59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1" name="Freeform 472">
              <a:extLst>
                <a:ext uri="{FF2B5EF4-FFF2-40B4-BE49-F238E27FC236}">
                  <a16:creationId xmlns:a16="http://schemas.microsoft.com/office/drawing/2014/main" id="{2BEE658D-5547-443E-AEAF-601B22EE2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3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2" name="Freeform 473">
              <a:extLst>
                <a:ext uri="{FF2B5EF4-FFF2-40B4-BE49-F238E27FC236}">
                  <a16:creationId xmlns:a16="http://schemas.microsoft.com/office/drawing/2014/main" id="{CDA55E0A-3B34-4808-9D30-AC96AA355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3" name="Freeform 474">
              <a:extLst>
                <a:ext uri="{FF2B5EF4-FFF2-40B4-BE49-F238E27FC236}">
                  <a16:creationId xmlns:a16="http://schemas.microsoft.com/office/drawing/2014/main" id="{24B967FC-DD20-4D02-8F83-451552E46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4" name="Freeform 475">
              <a:extLst>
                <a:ext uri="{FF2B5EF4-FFF2-40B4-BE49-F238E27FC236}">
                  <a16:creationId xmlns:a16="http://schemas.microsoft.com/office/drawing/2014/main" id="{A33C71C8-6EBD-4134-9119-D570D7B34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5" name="Freeform 476">
              <a:extLst>
                <a:ext uri="{FF2B5EF4-FFF2-40B4-BE49-F238E27FC236}">
                  <a16:creationId xmlns:a16="http://schemas.microsoft.com/office/drawing/2014/main" id="{07E2298A-6D1D-4FF8-B2BD-63FA8C2D7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4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6" name="Freeform 477">
              <a:extLst>
                <a:ext uri="{FF2B5EF4-FFF2-40B4-BE49-F238E27FC236}">
                  <a16:creationId xmlns:a16="http://schemas.microsoft.com/office/drawing/2014/main" id="{C78E12B4-3E42-48F8-905C-B2E794F0A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7" name="Freeform 478">
              <a:extLst>
                <a:ext uri="{FF2B5EF4-FFF2-40B4-BE49-F238E27FC236}">
                  <a16:creationId xmlns:a16="http://schemas.microsoft.com/office/drawing/2014/main" id="{97CF7F6E-6ABE-4ADB-81B1-AF0C6057D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8" name="Freeform 479">
              <a:extLst>
                <a:ext uri="{FF2B5EF4-FFF2-40B4-BE49-F238E27FC236}">
                  <a16:creationId xmlns:a16="http://schemas.microsoft.com/office/drawing/2014/main" id="{2B5EB27E-F63C-4372-8556-780DF9593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69" name="Freeform 480">
              <a:extLst>
                <a:ext uri="{FF2B5EF4-FFF2-40B4-BE49-F238E27FC236}">
                  <a16:creationId xmlns:a16="http://schemas.microsoft.com/office/drawing/2014/main" id="{0287CB80-0788-4290-ACC1-09266E375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0" name="Freeform 481">
              <a:extLst>
                <a:ext uri="{FF2B5EF4-FFF2-40B4-BE49-F238E27FC236}">
                  <a16:creationId xmlns:a16="http://schemas.microsoft.com/office/drawing/2014/main" id="{84B5D67B-604C-4667-A56C-676C3C44D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1" name="Freeform 482">
              <a:extLst>
                <a:ext uri="{FF2B5EF4-FFF2-40B4-BE49-F238E27FC236}">
                  <a16:creationId xmlns:a16="http://schemas.microsoft.com/office/drawing/2014/main" id="{01EE676A-16ED-415C-BE17-8CF07549A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2" name="Freeform 483">
              <a:extLst>
                <a:ext uri="{FF2B5EF4-FFF2-40B4-BE49-F238E27FC236}">
                  <a16:creationId xmlns:a16="http://schemas.microsoft.com/office/drawing/2014/main" id="{A55AD7D6-4B48-4753-8048-50EED0224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3" name="Freeform 484">
              <a:extLst>
                <a:ext uri="{FF2B5EF4-FFF2-40B4-BE49-F238E27FC236}">
                  <a16:creationId xmlns:a16="http://schemas.microsoft.com/office/drawing/2014/main" id="{D0EEDC40-7437-4C28-B577-EDD4D2417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599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4" name="Freeform 485">
              <a:extLst>
                <a:ext uri="{FF2B5EF4-FFF2-40B4-BE49-F238E27FC236}">
                  <a16:creationId xmlns:a16="http://schemas.microsoft.com/office/drawing/2014/main" id="{79CEEA22-618F-400B-A7C1-B6A9CC47D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5" name="Freeform 486">
              <a:extLst>
                <a:ext uri="{FF2B5EF4-FFF2-40B4-BE49-F238E27FC236}">
                  <a16:creationId xmlns:a16="http://schemas.microsoft.com/office/drawing/2014/main" id="{023BBDCF-0D54-47FA-8EB3-68F10B785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6" name="Freeform 487">
              <a:extLst>
                <a:ext uri="{FF2B5EF4-FFF2-40B4-BE49-F238E27FC236}">
                  <a16:creationId xmlns:a16="http://schemas.microsoft.com/office/drawing/2014/main" id="{DD11E869-D281-42B4-8AA2-1C6AC0447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7" name="Freeform 488">
              <a:extLst>
                <a:ext uri="{FF2B5EF4-FFF2-40B4-BE49-F238E27FC236}">
                  <a16:creationId xmlns:a16="http://schemas.microsoft.com/office/drawing/2014/main" id="{05EF905A-826A-4E8C-B186-33269D170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8" name="Freeform 489">
              <a:extLst>
                <a:ext uri="{FF2B5EF4-FFF2-40B4-BE49-F238E27FC236}">
                  <a16:creationId xmlns:a16="http://schemas.microsoft.com/office/drawing/2014/main" id="{072D70C2-5405-4D9D-8C28-4D1279E7F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5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79" name="Freeform 490">
              <a:extLst>
                <a:ext uri="{FF2B5EF4-FFF2-40B4-BE49-F238E27FC236}">
                  <a16:creationId xmlns:a16="http://schemas.microsoft.com/office/drawing/2014/main" id="{41884C52-A0C2-4CE9-B4A6-BCEEE17FA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7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0" name="Freeform 491">
              <a:extLst>
                <a:ext uri="{FF2B5EF4-FFF2-40B4-BE49-F238E27FC236}">
                  <a16:creationId xmlns:a16="http://schemas.microsoft.com/office/drawing/2014/main" id="{1D060E29-2869-430C-BF38-E1820CB9D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1" name="Freeform 492">
              <a:extLst>
                <a:ext uri="{FF2B5EF4-FFF2-40B4-BE49-F238E27FC236}">
                  <a16:creationId xmlns:a16="http://schemas.microsoft.com/office/drawing/2014/main" id="{8826EDFC-29C8-4321-B493-7B7662CFF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6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2" name="Freeform 493">
              <a:extLst>
                <a:ext uri="{FF2B5EF4-FFF2-40B4-BE49-F238E27FC236}">
                  <a16:creationId xmlns:a16="http://schemas.microsoft.com/office/drawing/2014/main" id="{4CF42F08-2AEE-4F7A-9E27-D079A2BF6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3" name="Freeform 494">
              <a:extLst>
                <a:ext uri="{FF2B5EF4-FFF2-40B4-BE49-F238E27FC236}">
                  <a16:creationId xmlns:a16="http://schemas.microsoft.com/office/drawing/2014/main" id="{1AC5952B-CEB2-4C82-99C6-79FA9D06E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4" name="Freeform 495">
              <a:extLst>
                <a:ext uri="{FF2B5EF4-FFF2-40B4-BE49-F238E27FC236}">
                  <a16:creationId xmlns:a16="http://schemas.microsoft.com/office/drawing/2014/main" id="{E3969F9E-6B12-41DA-9AE9-C7109C957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5" name="Freeform 496">
              <a:extLst>
                <a:ext uri="{FF2B5EF4-FFF2-40B4-BE49-F238E27FC236}">
                  <a16:creationId xmlns:a16="http://schemas.microsoft.com/office/drawing/2014/main" id="{BAF72F0B-6FAE-44A5-B91D-5E3D882AB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6" name="Freeform 497">
              <a:extLst>
                <a:ext uri="{FF2B5EF4-FFF2-40B4-BE49-F238E27FC236}">
                  <a16:creationId xmlns:a16="http://schemas.microsoft.com/office/drawing/2014/main" id="{4A626D99-3DB9-4CBF-9A00-B7759DD31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7" name="Freeform 498">
              <a:extLst>
                <a:ext uri="{FF2B5EF4-FFF2-40B4-BE49-F238E27FC236}">
                  <a16:creationId xmlns:a16="http://schemas.microsoft.com/office/drawing/2014/main" id="{E7A3B206-6D72-4D69-BD85-D833E271F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8" name="Freeform 499">
              <a:extLst>
                <a:ext uri="{FF2B5EF4-FFF2-40B4-BE49-F238E27FC236}">
                  <a16:creationId xmlns:a16="http://schemas.microsoft.com/office/drawing/2014/main" id="{959A77F7-9D58-4E87-B5C7-46B6E07A17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89" name="Freeform 500">
              <a:extLst>
                <a:ext uri="{FF2B5EF4-FFF2-40B4-BE49-F238E27FC236}">
                  <a16:creationId xmlns:a16="http://schemas.microsoft.com/office/drawing/2014/main" id="{EA91E70C-9E6B-412B-8EA3-4B44BF7F7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7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0" name="Freeform 501">
              <a:extLst>
                <a:ext uri="{FF2B5EF4-FFF2-40B4-BE49-F238E27FC236}">
                  <a16:creationId xmlns:a16="http://schemas.microsoft.com/office/drawing/2014/main" id="{407AD2C1-D206-4E85-83AF-81E0268A6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8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1" name="Freeform 502">
              <a:extLst>
                <a:ext uri="{FF2B5EF4-FFF2-40B4-BE49-F238E27FC236}">
                  <a16:creationId xmlns:a16="http://schemas.microsoft.com/office/drawing/2014/main" id="{30DFA330-62BC-4D39-95DE-33F3441D8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8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2" name="Freeform 503">
              <a:extLst>
                <a:ext uri="{FF2B5EF4-FFF2-40B4-BE49-F238E27FC236}">
                  <a16:creationId xmlns:a16="http://schemas.microsoft.com/office/drawing/2014/main" id="{2E5E1AB8-CDE6-4A5E-8550-08636F11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83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3" name="Freeform 504">
              <a:extLst>
                <a:ext uri="{FF2B5EF4-FFF2-40B4-BE49-F238E27FC236}">
                  <a16:creationId xmlns:a16="http://schemas.microsoft.com/office/drawing/2014/main" id="{7F357997-5625-48EB-BE1B-EF7236F62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8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4" name="Freeform 505">
              <a:extLst>
                <a:ext uri="{FF2B5EF4-FFF2-40B4-BE49-F238E27FC236}">
                  <a16:creationId xmlns:a16="http://schemas.microsoft.com/office/drawing/2014/main" id="{67FFA473-C556-42FA-B388-F90AE3C5F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8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5" name="Freeform 506">
              <a:extLst>
                <a:ext uri="{FF2B5EF4-FFF2-40B4-BE49-F238E27FC236}">
                  <a16:creationId xmlns:a16="http://schemas.microsoft.com/office/drawing/2014/main" id="{6E571271-F67D-4862-A7BC-6AF102203C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8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6" name="Freeform 507">
              <a:extLst>
                <a:ext uri="{FF2B5EF4-FFF2-40B4-BE49-F238E27FC236}">
                  <a16:creationId xmlns:a16="http://schemas.microsoft.com/office/drawing/2014/main" id="{629BCDBA-73D4-4D6B-82C7-748264EB1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8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7" name="Freeform 508">
              <a:extLst>
                <a:ext uri="{FF2B5EF4-FFF2-40B4-BE49-F238E27FC236}">
                  <a16:creationId xmlns:a16="http://schemas.microsoft.com/office/drawing/2014/main" id="{5A65A7EE-740F-4B11-BAD2-EB86120BF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8" name="Freeform 509">
              <a:extLst>
                <a:ext uri="{FF2B5EF4-FFF2-40B4-BE49-F238E27FC236}">
                  <a16:creationId xmlns:a16="http://schemas.microsoft.com/office/drawing/2014/main" id="{E28BEA05-83C5-4D5C-9889-4ADAB6C6C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899" name="Freeform 510">
              <a:extLst>
                <a:ext uri="{FF2B5EF4-FFF2-40B4-BE49-F238E27FC236}">
                  <a16:creationId xmlns:a16="http://schemas.microsoft.com/office/drawing/2014/main" id="{F626F503-4172-4EE5-B771-D5DF5DD61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0" name="Freeform 511">
              <a:extLst>
                <a:ext uri="{FF2B5EF4-FFF2-40B4-BE49-F238E27FC236}">
                  <a16:creationId xmlns:a16="http://schemas.microsoft.com/office/drawing/2014/main" id="{A89A6A64-5C2B-4C86-B4CE-2818F85A0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1" name="Freeform 512">
              <a:extLst>
                <a:ext uri="{FF2B5EF4-FFF2-40B4-BE49-F238E27FC236}">
                  <a16:creationId xmlns:a16="http://schemas.microsoft.com/office/drawing/2014/main" id="{2A4B27A0-FEDA-4B27-A4CC-EB9C2E553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2" name="Freeform 513">
              <a:extLst>
                <a:ext uri="{FF2B5EF4-FFF2-40B4-BE49-F238E27FC236}">
                  <a16:creationId xmlns:a16="http://schemas.microsoft.com/office/drawing/2014/main" id="{EF86F3EA-B50A-4384-8ED8-8D1010DB9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73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3" name="Freeform 514">
              <a:extLst>
                <a:ext uri="{FF2B5EF4-FFF2-40B4-BE49-F238E27FC236}">
                  <a16:creationId xmlns:a16="http://schemas.microsoft.com/office/drawing/2014/main" id="{A1259D79-63EE-4400-8C0C-B70E0FAC6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4" name="Freeform 515">
              <a:extLst>
                <a:ext uri="{FF2B5EF4-FFF2-40B4-BE49-F238E27FC236}">
                  <a16:creationId xmlns:a16="http://schemas.microsoft.com/office/drawing/2014/main" id="{A58F92B9-B178-4747-BE68-BCF4DCFDF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19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5" name="Freeform 516">
              <a:extLst>
                <a:ext uri="{FF2B5EF4-FFF2-40B4-BE49-F238E27FC236}">
                  <a16:creationId xmlns:a16="http://schemas.microsoft.com/office/drawing/2014/main" id="{B6A6712E-DAA5-4BFB-9C87-D37305FDA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6" name="Freeform 517">
              <a:extLst>
                <a:ext uri="{FF2B5EF4-FFF2-40B4-BE49-F238E27FC236}">
                  <a16:creationId xmlns:a16="http://schemas.microsoft.com/office/drawing/2014/main" id="{F6C5FC8B-A285-4376-9AC1-0ED954A18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7" name="Freeform 518">
              <a:extLst>
                <a:ext uri="{FF2B5EF4-FFF2-40B4-BE49-F238E27FC236}">
                  <a16:creationId xmlns:a16="http://schemas.microsoft.com/office/drawing/2014/main" id="{5B28E274-B583-407B-B9AC-19E0478B7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8" name="Freeform 519">
              <a:extLst>
                <a:ext uri="{FF2B5EF4-FFF2-40B4-BE49-F238E27FC236}">
                  <a16:creationId xmlns:a16="http://schemas.microsoft.com/office/drawing/2014/main" id="{B7EC2830-264D-4085-A011-F1E780D8B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09" name="Freeform 520">
              <a:extLst>
                <a:ext uri="{FF2B5EF4-FFF2-40B4-BE49-F238E27FC236}">
                  <a16:creationId xmlns:a16="http://schemas.microsoft.com/office/drawing/2014/main" id="{1AA65CF9-BA78-451B-82D5-EF2DE8AEA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5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0" name="Freeform 521">
              <a:extLst>
                <a:ext uri="{FF2B5EF4-FFF2-40B4-BE49-F238E27FC236}">
                  <a16:creationId xmlns:a16="http://schemas.microsoft.com/office/drawing/2014/main" id="{12CB8671-6496-4BA3-96C1-ECCC93153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7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1" name="Freeform 522">
              <a:extLst>
                <a:ext uri="{FF2B5EF4-FFF2-40B4-BE49-F238E27FC236}">
                  <a16:creationId xmlns:a16="http://schemas.microsoft.com/office/drawing/2014/main" id="{2C1E05F6-5ED7-4D9B-B61E-DE86E3CCA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2" name="Freeform 523">
              <a:extLst>
                <a:ext uri="{FF2B5EF4-FFF2-40B4-BE49-F238E27FC236}">
                  <a16:creationId xmlns:a16="http://schemas.microsoft.com/office/drawing/2014/main" id="{3C7977B4-75CE-4664-A709-07FBF5C7E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0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3" name="Freeform 524">
              <a:extLst>
                <a:ext uri="{FF2B5EF4-FFF2-40B4-BE49-F238E27FC236}">
                  <a16:creationId xmlns:a16="http://schemas.microsoft.com/office/drawing/2014/main" id="{C6937CCE-0409-4F72-AD47-E3AB868ED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4" name="Freeform 525">
              <a:extLst>
                <a:ext uri="{FF2B5EF4-FFF2-40B4-BE49-F238E27FC236}">
                  <a16:creationId xmlns:a16="http://schemas.microsoft.com/office/drawing/2014/main" id="{6771D6E1-945E-46C3-9485-F05DB5A53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5" name="Freeform 526">
              <a:extLst>
                <a:ext uri="{FF2B5EF4-FFF2-40B4-BE49-F238E27FC236}">
                  <a16:creationId xmlns:a16="http://schemas.microsoft.com/office/drawing/2014/main" id="{FE4DFF84-3A82-4262-9E33-B84020B9E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6" name="Freeform 527">
              <a:extLst>
                <a:ext uri="{FF2B5EF4-FFF2-40B4-BE49-F238E27FC236}">
                  <a16:creationId xmlns:a16="http://schemas.microsoft.com/office/drawing/2014/main" id="{6C1C2565-F788-4BD6-A80F-9E3EADDB3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53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7" name="Freeform 528">
              <a:extLst>
                <a:ext uri="{FF2B5EF4-FFF2-40B4-BE49-F238E27FC236}">
                  <a16:creationId xmlns:a16="http://schemas.microsoft.com/office/drawing/2014/main" id="{0D634AA7-CB20-4CCB-8A80-DE1C4EC1D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5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8" name="Freeform 529">
              <a:extLst>
                <a:ext uri="{FF2B5EF4-FFF2-40B4-BE49-F238E27FC236}">
                  <a16:creationId xmlns:a16="http://schemas.microsoft.com/office/drawing/2014/main" id="{73654FCA-7591-49ED-A07A-7B6E55941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7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19" name="Freeform 530">
              <a:extLst>
                <a:ext uri="{FF2B5EF4-FFF2-40B4-BE49-F238E27FC236}">
                  <a16:creationId xmlns:a16="http://schemas.microsoft.com/office/drawing/2014/main" id="{A7394AE8-4446-48FC-9167-7226754E2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0" name="Freeform 531">
              <a:extLst>
                <a:ext uri="{FF2B5EF4-FFF2-40B4-BE49-F238E27FC236}">
                  <a16:creationId xmlns:a16="http://schemas.microsoft.com/office/drawing/2014/main" id="{DE05A8B6-31DD-4EED-97B9-86CE83ECD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1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1" name="Freeform 532">
              <a:extLst>
                <a:ext uri="{FF2B5EF4-FFF2-40B4-BE49-F238E27FC236}">
                  <a16:creationId xmlns:a16="http://schemas.microsoft.com/office/drawing/2014/main" id="{5F097071-3855-457D-AC31-A66B8A2C0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2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2" name="Freeform 533">
              <a:extLst>
                <a:ext uri="{FF2B5EF4-FFF2-40B4-BE49-F238E27FC236}">
                  <a16:creationId xmlns:a16="http://schemas.microsoft.com/office/drawing/2014/main" id="{88F7FD38-E7E8-4CCC-A694-564AFEE9F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2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3" name="Freeform 534">
              <a:extLst>
                <a:ext uri="{FF2B5EF4-FFF2-40B4-BE49-F238E27FC236}">
                  <a16:creationId xmlns:a16="http://schemas.microsoft.com/office/drawing/2014/main" id="{C9598270-9C4A-4FF8-A229-28B68AED7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093"/>
              <a:ext cx="5" cy="6"/>
            </a:xfrm>
            <a:custGeom>
              <a:avLst/>
              <a:gdLst>
                <a:gd name="T0" fmla="*/ 5 w 5"/>
                <a:gd name="T1" fmla="*/ 6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6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4" name="Freeform 535">
              <a:extLst>
                <a:ext uri="{FF2B5EF4-FFF2-40B4-BE49-F238E27FC236}">
                  <a16:creationId xmlns:a16="http://schemas.microsoft.com/office/drawing/2014/main" id="{7E5AF681-930E-4103-844B-688490E94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0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5" name="Freeform 536">
              <a:extLst>
                <a:ext uri="{FF2B5EF4-FFF2-40B4-BE49-F238E27FC236}">
                  <a16:creationId xmlns:a16="http://schemas.microsoft.com/office/drawing/2014/main" id="{83CF7E29-2452-442C-B145-BFC653FD1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19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6" name="Freeform 537">
              <a:extLst>
                <a:ext uri="{FF2B5EF4-FFF2-40B4-BE49-F238E27FC236}">
                  <a16:creationId xmlns:a16="http://schemas.microsoft.com/office/drawing/2014/main" id="{CF5AF988-2BF4-4671-8580-4E148F10D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33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7" name="Freeform 538">
              <a:extLst>
                <a:ext uri="{FF2B5EF4-FFF2-40B4-BE49-F238E27FC236}">
                  <a16:creationId xmlns:a16="http://schemas.microsoft.com/office/drawing/2014/main" id="{0E2ED3C9-31CF-4104-AD63-19F648EDA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4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8" name="Freeform 539">
              <a:extLst>
                <a:ext uri="{FF2B5EF4-FFF2-40B4-BE49-F238E27FC236}">
                  <a16:creationId xmlns:a16="http://schemas.microsoft.com/office/drawing/2014/main" id="{42D7AFE5-49A2-49E8-A077-CFE8637D7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59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29" name="Freeform 540">
              <a:extLst>
                <a:ext uri="{FF2B5EF4-FFF2-40B4-BE49-F238E27FC236}">
                  <a16:creationId xmlns:a16="http://schemas.microsoft.com/office/drawing/2014/main" id="{C793ED8C-47AF-4860-91B5-4E5816FEE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73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0" name="Freeform 541">
              <a:extLst>
                <a:ext uri="{FF2B5EF4-FFF2-40B4-BE49-F238E27FC236}">
                  <a16:creationId xmlns:a16="http://schemas.microsoft.com/office/drawing/2014/main" id="{B5DE0B1E-EDD0-4012-A205-9460CE290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1" name="Freeform 542">
              <a:extLst>
                <a:ext uri="{FF2B5EF4-FFF2-40B4-BE49-F238E27FC236}">
                  <a16:creationId xmlns:a16="http://schemas.microsoft.com/office/drawing/2014/main" id="{CB1C1378-E361-4298-821A-D434AE0B1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199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2" name="Freeform 543">
              <a:extLst>
                <a:ext uri="{FF2B5EF4-FFF2-40B4-BE49-F238E27FC236}">
                  <a16:creationId xmlns:a16="http://schemas.microsoft.com/office/drawing/2014/main" id="{F21E22B2-2C7E-4CCA-8165-DB0AB42D6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213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0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3" name="Freeform 544">
              <a:extLst>
                <a:ext uri="{FF2B5EF4-FFF2-40B4-BE49-F238E27FC236}">
                  <a16:creationId xmlns:a16="http://schemas.microsoft.com/office/drawing/2014/main" id="{3130E640-B2F8-4BFA-91F5-EC549EBEE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21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0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0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4" name="Freeform 545">
              <a:extLst>
                <a:ext uri="{FF2B5EF4-FFF2-40B4-BE49-F238E27FC236}">
                  <a16:creationId xmlns:a16="http://schemas.microsoft.com/office/drawing/2014/main" id="{2F884BEB-1D1A-49CB-B8BB-864AACBD5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233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5" name="Freeform 546">
              <a:extLst>
                <a:ext uri="{FF2B5EF4-FFF2-40B4-BE49-F238E27FC236}">
                  <a16:creationId xmlns:a16="http://schemas.microsoft.com/office/drawing/2014/main" id="{7BF90F90-D704-4858-9F98-66E257F7A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246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6" name="Freeform 547">
              <a:extLst>
                <a:ext uri="{FF2B5EF4-FFF2-40B4-BE49-F238E27FC236}">
                  <a16:creationId xmlns:a16="http://schemas.microsoft.com/office/drawing/2014/main" id="{4125DA55-3075-4540-A759-FE2023440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259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0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0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7" name="Freeform 548">
              <a:extLst>
                <a:ext uri="{FF2B5EF4-FFF2-40B4-BE49-F238E27FC236}">
                  <a16:creationId xmlns:a16="http://schemas.microsoft.com/office/drawing/2014/main" id="{8A3224D0-C6A7-4171-B704-0FAE1462A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273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8" name="Freeform 549">
              <a:extLst>
                <a:ext uri="{FF2B5EF4-FFF2-40B4-BE49-F238E27FC236}">
                  <a16:creationId xmlns:a16="http://schemas.microsoft.com/office/drawing/2014/main" id="{3A343E6B-53BE-4ED5-81B1-69F5785D5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2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39" name="Freeform 550">
              <a:extLst>
                <a:ext uri="{FF2B5EF4-FFF2-40B4-BE49-F238E27FC236}">
                  <a16:creationId xmlns:a16="http://schemas.microsoft.com/office/drawing/2014/main" id="{1FD6DD10-124C-4746-A320-59EEC5259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00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0" name="Freeform 551">
              <a:extLst>
                <a:ext uri="{FF2B5EF4-FFF2-40B4-BE49-F238E27FC236}">
                  <a16:creationId xmlns:a16="http://schemas.microsoft.com/office/drawing/2014/main" id="{1E75F0B3-A71A-4B3F-AC60-65909941D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13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1" name="Freeform 552">
              <a:extLst>
                <a:ext uri="{FF2B5EF4-FFF2-40B4-BE49-F238E27FC236}">
                  <a16:creationId xmlns:a16="http://schemas.microsoft.com/office/drawing/2014/main" id="{65BBE841-AE79-4C51-9B03-298088686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2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2" name="Freeform 553">
              <a:extLst>
                <a:ext uri="{FF2B5EF4-FFF2-40B4-BE49-F238E27FC236}">
                  <a16:creationId xmlns:a16="http://schemas.microsoft.com/office/drawing/2014/main" id="{ED5617B6-F479-474F-B3E3-033585600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40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3" name="Freeform 554">
              <a:extLst>
                <a:ext uri="{FF2B5EF4-FFF2-40B4-BE49-F238E27FC236}">
                  <a16:creationId xmlns:a16="http://schemas.microsoft.com/office/drawing/2014/main" id="{C100C3BE-1ECB-4AC6-9665-C17CD6C82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53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4" name="Freeform 555">
              <a:extLst>
                <a:ext uri="{FF2B5EF4-FFF2-40B4-BE49-F238E27FC236}">
                  <a16:creationId xmlns:a16="http://schemas.microsoft.com/office/drawing/2014/main" id="{F2575A9B-DFBB-41A3-A5D5-8CD434C27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6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5" name="Freeform 556">
              <a:extLst>
                <a:ext uri="{FF2B5EF4-FFF2-40B4-BE49-F238E27FC236}">
                  <a16:creationId xmlns:a16="http://schemas.microsoft.com/office/drawing/2014/main" id="{E9036B24-06D4-4B7B-A64F-570A9F86A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80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6" name="Freeform 557">
              <a:extLst>
                <a:ext uri="{FF2B5EF4-FFF2-40B4-BE49-F238E27FC236}">
                  <a16:creationId xmlns:a16="http://schemas.microsoft.com/office/drawing/2014/main" id="{9ADB2650-71D6-4154-ABAA-CC0BDA6FE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393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7" name="Freeform 558">
              <a:extLst>
                <a:ext uri="{FF2B5EF4-FFF2-40B4-BE49-F238E27FC236}">
                  <a16:creationId xmlns:a16="http://schemas.microsoft.com/office/drawing/2014/main" id="{43A8DEEC-1325-4098-A9E7-42927BFEF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00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8" name="Freeform 559">
              <a:extLst>
                <a:ext uri="{FF2B5EF4-FFF2-40B4-BE49-F238E27FC236}">
                  <a16:creationId xmlns:a16="http://schemas.microsoft.com/office/drawing/2014/main" id="{42E9D2F0-BD4B-4BA4-A891-9220E374D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13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49" name="Freeform 560">
              <a:extLst>
                <a:ext uri="{FF2B5EF4-FFF2-40B4-BE49-F238E27FC236}">
                  <a16:creationId xmlns:a16="http://schemas.microsoft.com/office/drawing/2014/main" id="{35ADC019-90B5-4C02-AAE9-8286617D5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26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0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0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0" name="Freeform 561">
              <a:extLst>
                <a:ext uri="{FF2B5EF4-FFF2-40B4-BE49-F238E27FC236}">
                  <a16:creationId xmlns:a16="http://schemas.microsoft.com/office/drawing/2014/main" id="{E7E230CF-FAE0-496F-A3A2-AEB06D84C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40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1" name="Freeform 562">
              <a:extLst>
                <a:ext uri="{FF2B5EF4-FFF2-40B4-BE49-F238E27FC236}">
                  <a16:creationId xmlns:a16="http://schemas.microsoft.com/office/drawing/2014/main" id="{913C0B89-9A92-4788-BF76-3672C2132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53"/>
              <a:ext cx="5" cy="7"/>
            </a:xfrm>
            <a:custGeom>
              <a:avLst/>
              <a:gdLst>
                <a:gd name="T0" fmla="*/ 5 w 5"/>
                <a:gd name="T1" fmla="*/ 7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7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2" name="Freeform 563">
              <a:extLst>
                <a:ext uri="{FF2B5EF4-FFF2-40B4-BE49-F238E27FC236}">
                  <a16:creationId xmlns:a16="http://schemas.microsoft.com/office/drawing/2014/main" id="{408E98DB-57D7-46C5-9F29-7853A5555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6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3" name="Freeform 564">
              <a:extLst>
                <a:ext uri="{FF2B5EF4-FFF2-40B4-BE49-F238E27FC236}">
                  <a16:creationId xmlns:a16="http://schemas.microsoft.com/office/drawing/2014/main" id="{A26577E2-610E-4D67-8486-0CE4F3C9D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80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4" name="Freeform 565">
              <a:extLst>
                <a:ext uri="{FF2B5EF4-FFF2-40B4-BE49-F238E27FC236}">
                  <a16:creationId xmlns:a16="http://schemas.microsoft.com/office/drawing/2014/main" id="{F57DDA00-082F-4B9F-9E61-04F92C7E2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493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5" name="Freeform 566">
              <a:extLst>
                <a:ext uri="{FF2B5EF4-FFF2-40B4-BE49-F238E27FC236}">
                  <a16:creationId xmlns:a16="http://schemas.microsoft.com/office/drawing/2014/main" id="{96B96242-15D7-41DF-9E4F-179EE25AC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0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6" name="Freeform 567">
              <a:extLst>
                <a:ext uri="{FF2B5EF4-FFF2-40B4-BE49-F238E27FC236}">
                  <a16:creationId xmlns:a16="http://schemas.microsoft.com/office/drawing/2014/main" id="{27915F4A-61D9-452C-82A1-E67A6D491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20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7" name="Freeform 568">
              <a:extLst>
                <a:ext uri="{FF2B5EF4-FFF2-40B4-BE49-F238E27FC236}">
                  <a16:creationId xmlns:a16="http://schemas.microsoft.com/office/drawing/2014/main" id="{87A603C1-385F-4F29-882E-EF0C12688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33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8" name="Freeform 569">
              <a:extLst>
                <a:ext uri="{FF2B5EF4-FFF2-40B4-BE49-F238E27FC236}">
                  <a16:creationId xmlns:a16="http://schemas.microsoft.com/office/drawing/2014/main" id="{FA458294-144A-4FD9-B432-610A82969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46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59" name="Freeform 570">
              <a:extLst>
                <a:ext uri="{FF2B5EF4-FFF2-40B4-BE49-F238E27FC236}">
                  <a16:creationId xmlns:a16="http://schemas.microsoft.com/office/drawing/2014/main" id="{32E0B3FB-26BD-44F8-B47A-ACCBFCC7F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60"/>
              <a:ext cx="5" cy="6"/>
            </a:xfrm>
            <a:custGeom>
              <a:avLst/>
              <a:gdLst>
                <a:gd name="T0" fmla="*/ 5 w 5"/>
                <a:gd name="T1" fmla="*/ 0 h 6"/>
                <a:gd name="T2" fmla="*/ 0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5 w 5"/>
                <a:gd name="T17" fmla="*/ 6 h 6"/>
                <a:gd name="T18" fmla="*/ 5 w 5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0" name="Freeform 571">
              <a:extLst>
                <a:ext uri="{FF2B5EF4-FFF2-40B4-BE49-F238E27FC236}">
                  <a16:creationId xmlns:a16="http://schemas.microsoft.com/office/drawing/2014/main" id="{B66BAFDD-ED95-4094-BF97-3935AD0C1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73"/>
              <a:ext cx="5" cy="7"/>
            </a:xfrm>
            <a:custGeom>
              <a:avLst/>
              <a:gdLst>
                <a:gd name="T0" fmla="*/ 5 w 5"/>
                <a:gd name="T1" fmla="*/ 0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5 w 5"/>
                <a:gd name="T17" fmla="*/ 7 h 7"/>
                <a:gd name="T18" fmla="*/ 5 w 5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1" name="Freeform 572">
              <a:extLst>
                <a:ext uri="{FF2B5EF4-FFF2-40B4-BE49-F238E27FC236}">
                  <a16:creationId xmlns:a16="http://schemas.microsoft.com/office/drawing/2014/main" id="{17B627D9-2966-4D2D-A525-7741D5BE8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80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2" name="Freeform 573">
              <a:extLst>
                <a:ext uri="{FF2B5EF4-FFF2-40B4-BE49-F238E27FC236}">
                  <a16:creationId xmlns:a16="http://schemas.microsoft.com/office/drawing/2014/main" id="{794F5C37-F6FF-4842-A776-56F342BE5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593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3" name="Freeform 574">
              <a:extLst>
                <a:ext uri="{FF2B5EF4-FFF2-40B4-BE49-F238E27FC236}">
                  <a16:creationId xmlns:a16="http://schemas.microsoft.com/office/drawing/2014/main" id="{C94ABED3-955E-4498-9436-C88E20955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606"/>
              <a:ext cx="5" cy="14"/>
            </a:xfrm>
            <a:custGeom>
              <a:avLst/>
              <a:gdLst>
                <a:gd name="T0" fmla="*/ 5 w 5"/>
                <a:gd name="T1" fmla="*/ 7 h 14"/>
                <a:gd name="T2" fmla="*/ 0 w 5"/>
                <a:gd name="T3" fmla="*/ 0 h 14"/>
                <a:gd name="T4" fmla="*/ 0 w 5"/>
                <a:gd name="T5" fmla="*/ 0 h 14"/>
                <a:gd name="T6" fmla="*/ 0 w 5"/>
                <a:gd name="T7" fmla="*/ 7 h 14"/>
                <a:gd name="T8" fmla="*/ 0 w 5"/>
                <a:gd name="T9" fmla="*/ 7 h 14"/>
                <a:gd name="T10" fmla="*/ 0 w 5"/>
                <a:gd name="T11" fmla="*/ 7 h 14"/>
                <a:gd name="T12" fmla="*/ 0 w 5"/>
                <a:gd name="T13" fmla="*/ 14 h 14"/>
                <a:gd name="T14" fmla="*/ 0 w 5"/>
                <a:gd name="T15" fmla="*/ 14 h 14"/>
                <a:gd name="T16" fmla="*/ 5 w 5"/>
                <a:gd name="T17" fmla="*/ 7 h 14"/>
                <a:gd name="T18" fmla="*/ 5 w 5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4"/>
                <a:gd name="T32" fmla="*/ 5 w 5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4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4" name="Freeform 575">
              <a:extLst>
                <a:ext uri="{FF2B5EF4-FFF2-40B4-BE49-F238E27FC236}">
                  <a16:creationId xmlns:a16="http://schemas.microsoft.com/office/drawing/2014/main" id="{28C96BF2-CD17-43E7-9945-4C362A168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620"/>
              <a:ext cx="5" cy="13"/>
            </a:xfrm>
            <a:custGeom>
              <a:avLst/>
              <a:gdLst>
                <a:gd name="T0" fmla="*/ 5 w 5"/>
                <a:gd name="T1" fmla="*/ 6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6 h 13"/>
                <a:gd name="T8" fmla="*/ 0 w 5"/>
                <a:gd name="T9" fmla="*/ 6 h 13"/>
                <a:gd name="T10" fmla="*/ 0 w 5"/>
                <a:gd name="T11" fmla="*/ 6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6 h 13"/>
                <a:gd name="T18" fmla="*/ 5 w 5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5" name="Freeform 576">
              <a:extLst>
                <a:ext uri="{FF2B5EF4-FFF2-40B4-BE49-F238E27FC236}">
                  <a16:creationId xmlns:a16="http://schemas.microsoft.com/office/drawing/2014/main" id="{7BE6B715-7357-491F-81DD-8D18BDD7F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7" y="2633"/>
              <a:ext cx="5" cy="13"/>
            </a:xfrm>
            <a:custGeom>
              <a:avLst/>
              <a:gdLst>
                <a:gd name="T0" fmla="*/ 5 w 5"/>
                <a:gd name="T1" fmla="*/ 7 h 13"/>
                <a:gd name="T2" fmla="*/ 0 w 5"/>
                <a:gd name="T3" fmla="*/ 0 h 13"/>
                <a:gd name="T4" fmla="*/ 0 w 5"/>
                <a:gd name="T5" fmla="*/ 0 h 13"/>
                <a:gd name="T6" fmla="*/ 0 w 5"/>
                <a:gd name="T7" fmla="*/ 7 h 13"/>
                <a:gd name="T8" fmla="*/ 0 w 5"/>
                <a:gd name="T9" fmla="*/ 7 h 13"/>
                <a:gd name="T10" fmla="*/ 0 w 5"/>
                <a:gd name="T11" fmla="*/ 7 h 13"/>
                <a:gd name="T12" fmla="*/ 0 w 5"/>
                <a:gd name="T13" fmla="*/ 13 h 13"/>
                <a:gd name="T14" fmla="*/ 0 w 5"/>
                <a:gd name="T15" fmla="*/ 13 h 13"/>
                <a:gd name="T16" fmla="*/ 5 w 5"/>
                <a:gd name="T17" fmla="*/ 7 h 13"/>
                <a:gd name="T18" fmla="*/ 5 w 5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6" name="Freeform 577">
              <a:extLst>
                <a:ext uri="{FF2B5EF4-FFF2-40B4-BE49-F238E27FC236}">
                  <a16:creationId xmlns:a16="http://schemas.microsoft.com/office/drawing/2014/main" id="{C6CC7793-A1ED-42FC-A4A6-782D1700F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1979"/>
              <a:ext cx="5" cy="7"/>
            </a:xfrm>
            <a:custGeom>
              <a:avLst/>
              <a:gdLst>
                <a:gd name="T0" fmla="*/ 5 w 5"/>
                <a:gd name="T1" fmla="*/ 7 h 7"/>
                <a:gd name="T2" fmla="*/ 0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7" name="Freeform 578">
              <a:extLst>
                <a:ext uri="{FF2B5EF4-FFF2-40B4-BE49-F238E27FC236}">
                  <a16:creationId xmlns:a16="http://schemas.microsoft.com/office/drawing/2014/main" id="{E8BCFB97-9D64-4249-9504-AE17F9291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199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0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8" name="Freeform 579">
              <a:extLst>
                <a:ext uri="{FF2B5EF4-FFF2-40B4-BE49-F238E27FC236}">
                  <a16:creationId xmlns:a16="http://schemas.microsoft.com/office/drawing/2014/main" id="{5934C3D3-2785-4DD5-9B7C-6CF4B1A4C2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0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69" name="Freeform 580">
              <a:extLst>
                <a:ext uri="{FF2B5EF4-FFF2-40B4-BE49-F238E27FC236}">
                  <a16:creationId xmlns:a16="http://schemas.microsoft.com/office/drawing/2014/main" id="{E1F69ED6-EA9D-4825-84C9-1770EC2FB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1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0" name="Freeform 581">
              <a:extLst>
                <a:ext uri="{FF2B5EF4-FFF2-40B4-BE49-F238E27FC236}">
                  <a16:creationId xmlns:a16="http://schemas.microsoft.com/office/drawing/2014/main" id="{000FDF99-B653-4DAF-A057-E23B939E0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33"/>
              <a:ext cx="5" cy="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w 5"/>
                <a:gd name="T9" fmla="*/ 0 h 1"/>
                <a:gd name="T10" fmla="*/ 0 w 5"/>
                <a:gd name="T11" fmla="*/ 0 h 1"/>
                <a:gd name="T12" fmla="*/ 0 w 5"/>
                <a:gd name="T13" fmla="*/ 0 h 1"/>
                <a:gd name="T14" fmla="*/ 0 w 5"/>
                <a:gd name="T15" fmla="*/ 0 h 1"/>
                <a:gd name="T16" fmla="*/ 0 w 5"/>
                <a:gd name="T17" fmla="*/ 0 h 1"/>
                <a:gd name="T18" fmla="*/ 5 w 5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"/>
                <a:gd name="T32" fmla="*/ 5 w 5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1" name="Freeform 582">
              <a:extLst>
                <a:ext uri="{FF2B5EF4-FFF2-40B4-BE49-F238E27FC236}">
                  <a16:creationId xmlns:a16="http://schemas.microsoft.com/office/drawing/2014/main" id="{0DB06454-2FC9-4B23-8880-E532C3330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3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2" name="Freeform 583">
              <a:extLst>
                <a:ext uri="{FF2B5EF4-FFF2-40B4-BE49-F238E27FC236}">
                  <a16:creationId xmlns:a16="http://schemas.microsoft.com/office/drawing/2014/main" id="{A1033C80-212B-4B82-8755-BF424A64D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5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6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3" name="Freeform 584">
              <a:extLst>
                <a:ext uri="{FF2B5EF4-FFF2-40B4-BE49-F238E27FC236}">
                  <a16:creationId xmlns:a16="http://schemas.microsoft.com/office/drawing/2014/main" id="{85B1D6BA-9F97-475D-872E-FA4F49EFA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6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4" name="Freeform 585">
              <a:extLst>
                <a:ext uri="{FF2B5EF4-FFF2-40B4-BE49-F238E27FC236}">
                  <a16:creationId xmlns:a16="http://schemas.microsoft.com/office/drawing/2014/main" id="{59876221-6F8D-41A0-BC4C-8D4F97014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7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5" name="Freeform 586">
              <a:extLst>
                <a:ext uri="{FF2B5EF4-FFF2-40B4-BE49-F238E27FC236}">
                  <a16:creationId xmlns:a16="http://schemas.microsoft.com/office/drawing/2014/main" id="{4B926F97-5503-4BE9-A04C-20ADB7360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09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6" name="Freeform 587">
              <a:extLst>
                <a:ext uri="{FF2B5EF4-FFF2-40B4-BE49-F238E27FC236}">
                  <a16:creationId xmlns:a16="http://schemas.microsoft.com/office/drawing/2014/main" id="{7421DD20-6736-4429-AB01-E1AB33C53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0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7" name="Freeform 588">
              <a:extLst>
                <a:ext uri="{FF2B5EF4-FFF2-40B4-BE49-F238E27FC236}">
                  <a16:creationId xmlns:a16="http://schemas.microsoft.com/office/drawing/2014/main" id="{56AC4DD5-9DBF-4D8F-8161-12099D756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1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8" name="Freeform 589">
              <a:extLst>
                <a:ext uri="{FF2B5EF4-FFF2-40B4-BE49-F238E27FC236}">
                  <a16:creationId xmlns:a16="http://schemas.microsoft.com/office/drawing/2014/main" id="{3C0C5E62-8DBA-459A-B4BE-7728E87E1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3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79" name="Freeform 590">
              <a:extLst>
                <a:ext uri="{FF2B5EF4-FFF2-40B4-BE49-F238E27FC236}">
                  <a16:creationId xmlns:a16="http://schemas.microsoft.com/office/drawing/2014/main" id="{9CF0A177-2924-4CF0-AEDB-CFB116929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4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0" name="Freeform 591">
              <a:extLst>
                <a:ext uri="{FF2B5EF4-FFF2-40B4-BE49-F238E27FC236}">
                  <a16:creationId xmlns:a16="http://schemas.microsoft.com/office/drawing/2014/main" id="{CFC35E23-D35B-444B-A957-35493595C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5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1" name="Freeform 592">
              <a:extLst>
                <a:ext uri="{FF2B5EF4-FFF2-40B4-BE49-F238E27FC236}">
                  <a16:creationId xmlns:a16="http://schemas.microsoft.com/office/drawing/2014/main" id="{E4D81ACA-BA0C-454E-A478-3B937B47A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73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0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2" name="Freeform 593">
              <a:extLst>
                <a:ext uri="{FF2B5EF4-FFF2-40B4-BE49-F238E27FC236}">
                  <a16:creationId xmlns:a16="http://schemas.microsoft.com/office/drawing/2014/main" id="{3F2C4524-DDAA-41EE-9151-B6980F2D0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8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3" name="Freeform 594">
              <a:extLst>
                <a:ext uri="{FF2B5EF4-FFF2-40B4-BE49-F238E27FC236}">
                  <a16:creationId xmlns:a16="http://schemas.microsoft.com/office/drawing/2014/main" id="{E920694C-B699-4E76-BCDA-1C801CE16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199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4" name="Freeform 595">
              <a:extLst>
                <a:ext uri="{FF2B5EF4-FFF2-40B4-BE49-F238E27FC236}">
                  <a16:creationId xmlns:a16="http://schemas.microsoft.com/office/drawing/2014/main" id="{C9BBA3B3-60A7-4138-87E9-148041BF6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213"/>
              <a:ext cx="5" cy="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w 5"/>
                <a:gd name="T9" fmla="*/ 0 h 1"/>
                <a:gd name="T10" fmla="*/ 0 w 5"/>
                <a:gd name="T11" fmla="*/ 0 h 1"/>
                <a:gd name="T12" fmla="*/ 0 w 5"/>
                <a:gd name="T13" fmla="*/ 0 h 1"/>
                <a:gd name="T14" fmla="*/ 0 w 5"/>
                <a:gd name="T15" fmla="*/ 0 h 1"/>
                <a:gd name="T16" fmla="*/ 0 w 5"/>
                <a:gd name="T17" fmla="*/ 0 h 1"/>
                <a:gd name="T18" fmla="*/ 5 w 5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"/>
                <a:gd name="T32" fmla="*/ 5 w 5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5" name="Freeform 596">
              <a:extLst>
                <a:ext uri="{FF2B5EF4-FFF2-40B4-BE49-F238E27FC236}">
                  <a16:creationId xmlns:a16="http://schemas.microsoft.com/office/drawing/2014/main" id="{5651786E-FBA9-4CB1-82E0-6017ABD38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21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6" name="Freeform 597">
              <a:extLst>
                <a:ext uri="{FF2B5EF4-FFF2-40B4-BE49-F238E27FC236}">
                  <a16:creationId xmlns:a16="http://schemas.microsoft.com/office/drawing/2014/main" id="{2679B534-1444-4C66-BBD6-BF5B6F9F8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23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6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7" name="Freeform 598">
              <a:extLst>
                <a:ext uri="{FF2B5EF4-FFF2-40B4-BE49-F238E27FC236}">
                  <a16:creationId xmlns:a16="http://schemas.microsoft.com/office/drawing/2014/main" id="{04F39A23-76A2-40E8-9512-DD1E402DC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24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8" name="Freeform 599">
              <a:extLst>
                <a:ext uri="{FF2B5EF4-FFF2-40B4-BE49-F238E27FC236}">
                  <a16:creationId xmlns:a16="http://schemas.microsoft.com/office/drawing/2014/main" id="{34EB214E-2D00-4C5D-A085-3D582233F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259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89" name="Freeform 600">
              <a:extLst>
                <a:ext uri="{FF2B5EF4-FFF2-40B4-BE49-F238E27FC236}">
                  <a16:creationId xmlns:a16="http://schemas.microsoft.com/office/drawing/2014/main" id="{826AE8E8-E35D-4773-B174-DD8457AA2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273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0" name="Freeform 601">
              <a:extLst>
                <a:ext uri="{FF2B5EF4-FFF2-40B4-BE49-F238E27FC236}">
                  <a16:creationId xmlns:a16="http://schemas.microsoft.com/office/drawing/2014/main" id="{A56EEAF5-D306-46D5-A078-5C86790FD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28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1" name="Freeform 602">
              <a:extLst>
                <a:ext uri="{FF2B5EF4-FFF2-40B4-BE49-F238E27FC236}">
                  <a16:creationId xmlns:a16="http://schemas.microsoft.com/office/drawing/2014/main" id="{87D6E373-B902-426D-B970-6472B48DE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0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2" name="Freeform 603">
              <a:extLst>
                <a:ext uri="{FF2B5EF4-FFF2-40B4-BE49-F238E27FC236}">
                  <a16:creationId xmlns:a16="http://schemas.microsoft.com/office/drawing/2014/main" id="{204A1C83-FA8F-4959-B3F5-28ECD81EC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1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993" name="Freeform 604">
              <a:extLst>
                <a:ext uri="{FF2B5EF4-FFF2-40B4-BE49-F238E27FC236}">
                  <a16:creationId xmlns:a16="http://schemas.microsoft.com/office/drawing/2014/main" id="{EBA3E487-AD12-4DA6-889F-08A644B84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2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18437" name="Group 605">
            <a:extLst>
              <a:ext uri="{FF2B5EF4-FFF2-40B4-BE49-F238E27FC236}">
                <a16:creationId xmlns:a16="http://schemas.microsoft.com/office/drawing/2014/main" id="{1275F322-126C-43D1-AE61-3681CE918B58}"/>
              </a:ext>
            </a:extLst>
          </p:cNvPr>
          <p:cNvGrpSpPr>
            <a:grpSpLocks/>
          </p:cNvGrpSpPr>
          <p:nvPr/>
        </p:nvGrpSpPr>
        <p:grpSpPr bwMode="auto">
          <a:xfrm>
            <a:off x="3636963" y="2379663"/>
            <a:ext cx="3160712" cy="1811337"/>
            <a:chOff x="2291" y="1499"/>
            <a:chExt cx="1991" cy="1141"/>
          </a:xfrm>
        </p:grpSpPr>
        <p:sp>
          <p:nvSpPr>
            <p:cNvPr id="18594" name="Freeform 606">
              <a:extLst>
                <a:ext uri="{FF2B5EF4-FFF2-40B4-BE49-F238E27FC236}">
                  <a16:creationId xmlns:a16="http://schemas.microsoft.com/office/drawing/2014/main" id="{CEEA8FBE-4790-4916-BFC9-0D5A6E5D3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40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0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595" name="Freeform 607">
              <a:extLst>
                <a:ext uri="{FF2B5EF4-FFF2-40B4-BE49-F238E27FC236}">
                  <a16:creationId xmlns:a16="http://schemas.microsoft.com/office/drawing/2014/main" id="{27A1DDD9-544B-42F9-94A4-14CB591C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53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596" name="Freeform 608">
              <a:extLst>
                <a:ext uri="{FF2B5EF4-FFF2-40B4-BE49-F238E27FC236}">
                  <a16:creationId xmlns:a16="http://schemas.microsoft.com/office/drawing/2014/main" id="{4634F587-BDDA-4E9F-845E-6BDD802E6B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6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597" name="Freeform 609">
              <a:extLst>
                <a:ext uri="{FF2B5EF4-FFF2-40B4-BE49-F238E27FC236}">
                  <a16:creationId xmlns:a16="http://schemas.microsoft.com/office/drawing/2014/main" id="{485099DD-B58D-400E-9760-E7E5B9014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80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0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598" name="Freeform 610">
              <a:extLst>
                <a:ext uri="{FF2B5EF4-FFF2-40B4-BE49-F238E27FC236}">
                  <a16:creationId xmlns:a16="http://schemas.microsoft.com/office/drawing/2014/main" id="{76B7F464-2C49-469C-B2A6-9282FC202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393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599" name="Freeform 611">
              <a:extLst>
                <a:ext uri="{FF2B5EF4-FFF2-40B4-BE49-F238E27FC236}">
                  <a16:creationId xmlns:a16="http://schemas.microsoft.com/office/drawing/2014/main" id="{A47980A3-1995-485A-9604-191B05311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0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6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0" name="Freeform 612">
              <a:extLst>
                <a:ext uri="{FF2B5EF4-FFF2-40B4-BE49-F238E27FC236}">
                  <a16:creationId xmlns:a16="http://schemas.microsoft.com/office/drawing/2014/main" id="{BA919F36-3CFD-402A-96E6-EDCC97808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1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1" name="Freeform 613">
              <a:extLst>
                <a:ext uri="{FF2B5EF4-FFF2-40B4-BE49-F238E27FC236}">
                  <a16:creationId xmlns:a16="http://schemas.microsoft.com/office/drawing/2014/main" id="{1D5C0320-F6F3-4C0B-9F91-3F112497A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2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2" name="Freeform 614">
              <a:extLst>
                <a:ext uri="{FF2B5EF4-FFF2-40B4-BE49-F238E27FC236}">
                  <a16:creationId xmlns:a16="http://schemas.microsoft.com/office/drawing/2014/main" id="{34899889-FB90-4EE8-9B67-EC27FD4D0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4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6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3" name="Freeform 615">
              <a:extLst>
                <a:ext uri="{FF2B5EF4-FFF2-40B4-BE49-F238E27FC236}">
                  <a16:creationId xmlns:a16="http://schemas.microsoft.com/office/drawing/2014/main" id="{AA7A0963-EB5A-4D2E-A9CA-31852CBE7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5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4" name="Freeform 616">
              <a:extLst>
                <a:ext uri="{FF2B5EF4-FFF2-40B4-BE49-F238E27FC236}">
                  <a16:creationId xmlns:a16="http://schemas.microsoft.com/office/drawing/2014/main" id="{63BED38A-E078-4D2D-8B51-C75BCB566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6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5" name="Freeform 617">
              <a:extLst>
                <a:ext uri="{FF2B5EF4-FFF2-40B4-BE49-F238E27FC236}">
                  <a16:creationId xmlns:a16="http://schemas.microsoft.com/office/drawing/2014/main" id="{0B813BCE-6142-4B66-AA12-2714BA442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8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6" name="Freeform 618">
              <a:extLst>
                <a:ext uri="{FF2B5EF4-FFF2-40B4-BE49-F238E27FC236}">
                  <a16:creationId xmlns:a16="http://schemas.microsoft.com/office/drawing/2014/main" id="{ADD93A36-7BD7-4554-A978-80F2A8841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49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7" name="Freeform 619">
              <a:extLst>
                <a:ext uri="{FF2B5EF4-FFF2-40B4-BE49-F238E27FC236}">
                  <a16:creationId xmlns:a16="http://schemas.microsoft.com/office/drawing/2014/main" id="{9FE78DEA-BC50-4BC6-9EB0-73B8F5C04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0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8" name="Freeform 620">
              <a:extLst>
                <a:ext uri="{FF2B5EF4-FFF2-40B4-BE49-F238E27FC236}">
                  <a16:creationId xmlns:a16="http://schemas.microsoft.com/office/drawing/2014/main" id="{EFD5CB37-A53B-4144-B5A6-030533D01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20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0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09" name="Freeform 621">
              <a:extLst>
                <a:ext uri="{FF2B5EF4-FFF2-40B4-BE49-F238E27FC236}">
                  <a16:creationId xmlns:a16="http://schemas.microsoft.com/office/drawing/2014/main" id="{A5939CB2-FB9D-407E-9950-84C091FF3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33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0" name="Freeform 622">
              <a:extLst>
                <a:ext uri="{FF2B5EF4-FFF2-40B4-BE49-F238E27FC236}">
                  <a16:creationId xmlns:a16="http://schemas.microsoft.com/office/drawing/2014/main" id="{73AFC4FA-9E84-44E0-B327-A39F58524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46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1" name="Freeform 623">
              <a:extLst>
                <a:ext uri="{FF2B5EF4-FFF2-40B4-BE49-F238E27FC236}">
                  <a16:creationId xmlns:a16="http://schemas.microsoft.com/office/drawing/2014/main" id="{1D86A3FC-DDEC-44BD-9F79-E1642C63F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60"/>
              <a:ext cx="5" cy="6"/>
            </a:xfrm>
            <a:custGeom>
              <a:avLst/>
              <a:gdLst>
                <a:gd name="T0" fmla="*/ 5 w 5"/>
                <a:gd name="T1" fmla="*/ 0 h 6"/>
                <a:gd name="T2" fmla="*/ 5 w 5"/>
                <a:gd name="T3" fmla="*/ 0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0 h 6"/>
                <a:gd name="T10" fmla="*/ 0 w 5"/>
                <a:gd name="T11" fmla="*/ 0 h 6"/>
                <a:gd name="T12" fmla="*/ 0 w 5"/>
                <a:gd name="T13" fmla="*/ 0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5 w 5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6"/>
                <a:gd name="T35" fmla="*/ 5 w 5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6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2" name="Freeform 624">
              <a:extLst>
                <a:ext uri="{FF2B5EF4-FFF2-40B4-BE49-F238E27FC236}">
                  <a16:creationId xmlns:a16="http://schemas.microsoft.com/office/drawing/2014/main" id="{9D585B86-37FB-44FE-8EB1-8FB381195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73"/>
              <a:ext cx="5" cy="7"/>
            </a:xfrm>
            <a:custGeom>
              <a:avLst/>
              <a:gdLst>
                <a:gd name="T0" fmla="*/ 5 w 5"/>
                <a:gd name="T1" fmla="*/ 0 h 7"/>
                <a:gd name="T2" fmla="*/ 5 w 5"/>
                <a:gd name="T3" fmla="*/ 0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0 h 7"/>
                <a:gd name="T10" fmla="*/ 0 w 5"/>
                <a:gd name="T11" fmla="*/ 0 h 7"/>
                <a:gd name="T12" fmla="*/ 0 w 5"/>
                <a:gd name="T13" fmla="*/ 0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5 w 5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"/>
                <a:gd name="T34" fmla="*/ 0 h 7"/>
                <a:gd name="T35" fmla="*/ 5 w 5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" h="7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3" name="Freeform 625">
              <a:extLst>
                <a:ext uri="{FF2B5EF4-FFF2-40B4-BE49-F238E27FC236}">
                  <a16:creationId xmlns:a16="http://schemas.microsoft.com/office/drawing/2014/main" id="{A1BC504E-D3C6-4C8D-808D-9BCF8FC98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8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6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4" name="Freeform 626">
              <a:extLst>
                <a:ext uri="{FF2B5EF4-FFF2-40B4-BE49-F238E27FC236}">
                  <a16:creationId xmlns:a16="http://schemas.microsoft.com/office/drawing/2014/main" id="{A82F3873-9ACA-4B2C-9ED5-29A09036D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9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5" name="Freeform 627">
              <a:extLst>
                <a:ext uri="{FF2B5EF4-FFF2-40B4-BE49-F238E27FC236}">
                  <a16:creationId xmlns:a16="http://schemas.microsoft.com/office/drawing/2014/main" id="{603D283E-BC8D-4205-B137-C13FD9C76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606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6" name="Freeform 628">
              <a:extLst>
                <a:ext uri="{FF2B5EF4-FFF2-40B4-BE49-F238E27FC236}">
                  <a16:creationId xmlns:a16="http://schemas.microsoft.com/office/drawing/2014/main" id="{CAF19607-34D6-48E7-9162-63D01A068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620"/>
              <a:ext cx="5" cy="6"/>
            </a:xfrm>
            <a:custGeom>
              <a:avLst/>
              <a:gdLst>
                <a:gd name="T0" fmla="*/ 5 w 5"/>
                <a:gd name="T1" fmla="*/ 6 h 6"/>
                <a:gd name="T2" fmla="*/ 5 w 5"/>
                <a:gd name="T3" fmla="*/ 6 h 6"/>
                <a:gd name="T4" fmla="*/ 0 w 5"/>
                <a:gd name="T5" fmla="*/ 0 h 6"/>
                <a:gd name="T6" fmla="*/ 0 w 5"/>
                <a:gd name="T7" fmla="*/ 0 h 6"/>
                <a:gd name="T8" fmla="*/ 0 w 5"/>
                <a:gd name="T9" fmla="*/ 6 h 6"/>
                <a:gd name="T10" fmla="*/ 0 w 5"/>
                <a:gd name="T11" fmla="*/ 6 h 6"/>
                <a:gd name="T12" fmla="*/ 0 w 5"/>
                <a:gd name="T13" fmla="*/ 6 h 6"/>
                <a:gd name="T14" fmla="*/ 0 w 5"/>
                <a:gd name="T15" fmla="*/ 6 h 6"/>
                <a:gd name="T16" fmla="*/ 0 w 5"/>
                <a:gd name="T17" fmla="*/ 6 h 6"/>
                <a:gd name="T18" fmla="*/ 5 w 5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6"/>
                <a:gd name="T32" fmla="*/ 5 w 5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6">
                  <a:moveTo>
                    <a:pt x="5" y="6"/>
                  </a:moveTo>
                  <a:lnTo>
                    <a:pt x="5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7" name="Freeform 629">
              <a:extLst>
                <a:ext uri="{FF2B5EF4-FFF2-40B4-BE49-F238E27FC236}">
                  <a16:creationId xmlns:a16="http://schemas.microsoft.com/office/drawing/2014/main" id="{06E3BC80-68B3-4F3D-BED4-62B895571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633"/>
              <a:ext cx="5" cy="7"/>
            </a:xfrm>
            <a:custGeom>
              <a:avLst/>
              <a:gdLst>
                <a:gd name="T0" fmla="*/ 5 w 5"/>
                <a:gd name="T1" fmla="*/ 7 h 7"/>
                <a:gd name="T2" fmla="*/ 5 w 5"/>
                <a:gd name="T3" fmla="*/ 7 h 7"/>
                <a:gd name="T4" fmla="*/ 0 w 5"/>
                <a:gd name="T5" fmla="*/ 0 h 7"/>
                <a:gd name="T6" fmla="*/ 0 w 5"/>
                <a:gd name="T7" fmla="*/ 0 h 7"/>
                <a:gd name="T8" fmla="*/ 0 w 5"/>
                <a:gd name="T9" fmla="*/ 7 h 7"/>
                <a:gd name="T10" fmla="*/ 0 w 5"/>
                <a:gd name="T11" fmla="*/ 7 h 7"/>
                <a:gd name="T12" fmla="*/ 0 w 5"/>
                <a:gd name="T13" fmla="*/ 7 h 7"/>
                <a:gd name="T14" fmla="*/ 0 w 5"/>
                <a:gd name="T15" fmla="*/ 7 h 7"/>
                <a:gd name="T16" fmla="*/ 0 w 5"/>
                <a:gd name="T17" fmla="*/ 7 h 7"/>
                <a:gd name="T18" fmla="*/ 5 w 5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7"/>
                <a:gd name="T32" fmla="*/ 5 w 5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7">
                  <a:moveTo>
                    <a:pt x="5" y="7"/>
                  </a:moveTo>
                  <a:lnTo>
                    <a:pt x="5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8" name="Freeform 630">
              <a:extLst>
                <a:ext uri="{FF2B5EF4-FFF2-40B4-BE49-F238E27FC236}">
                  <a16:creationId xmlns:a16="http://schemas.microsoft.com/office/drawing/2014/main" id="{D500DF7A-BE70-42E6-8430-C4A9BA29A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0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19" name="Freeform 631">
              <a:extLst>
                <a:ext uri="{FF2B5EF4-FFF2-40B4-BE49-F238E27FC236}">
                  <a16:creationId xmlns:a16="http://schemas.microsoft.com/office/drawing/2014/main" id="{3B208C75-F24B-48B0-B5C4-78C828EA3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0" name="Freeform 632">
              <a:extLst>
                <a:ext uri="{FF2B5EF4-FFF2-40B4-BE49-F238E27FC236}">
                  <a16:creationId xmlns:a16="http://schemas.microsoft.com/office/drawing/2014/main" id="{C4237024-7F2E-411C-A824-BB8EF8481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1" name="Freeform 633">
              <a:extLst>
                <a:ext uri="{FF2B5EF4-FFF2-40B4-BE49-F238E27FC236}">
                  <a16:creationId xmlns:a16="http://schemas.microsoft.com/office/drawing/2014/main" id="{BE1AE500-5F32-4BE5-A2A9-21FF33345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2" name="Freeform 634">
              <a:extLst>
                <a:ext uri="{FF2B5EF4-FFF2-40B4-BE49-F238E27FC236}">
                  <a16:creationId xmlns:a16="http://schemas.microsoft.com/office/drawing/2014/main" id="{5502D6B3-8B51-4A28-8DE2-4A4DD3FAE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3" name="Freeform 635">
              <a:extLst>
                <a:ext uri="{FF2B5EF4-FFF2-40B4-BE49-F238E27FC236}">
                  <a16:creationId xmlns:a16="http://schemas.microsoft.com/office/drawing/2014/main" id="{81C00ECD-D132-4C8E-982B-AA689B77D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4" name="Freeform 636">
              <a:extLst>
                <a:ext uri="{FF2B5EF4-FFF2-40B4-BE49-F238E27FC236}">
                  <a16:creationId xmlns:a16="http://schemas.microsoft.com/office/drawing/2014/main" id="{B5723568-5227-4DCF-AA26-BE025D7F4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5" name="Freeform 637">
              <a:extLst>
                <a:ext uri="{FF2B5EF4-FFF2-40B4-BE49-F238E27FC236}">
                  <a16:creationId xmlns:a16="http://schemas.microsoft.com/office/drawing/2014/main" id="{AAF4F49C-CD5A-40F9-A3DC-60EB9C4CB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8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6" name="Freeform 638">
              <a:extLst>
                <a:ext uri="{FF2B5EF4-FFF2-40B4-BE49-F238E27FC236}">
                  <a16:creationId xmlns:a16="http://schemas.microsoft.com/office/drawing/2014/main" id="{334256BB-877A-4FAA-B8E0-A1FFDB509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7" name="Freeform 639">
              <a:extLst>
                <a:ext uri="{FF2B5EF4-FFF2-40B4-BE49-F238E27FC236}">
                  <a16:creationId xmlns:a16="http://schemas.microsoft.com/office/drawing/2014/main" id="{65077281-F39E-4FBE-994D-C21107BFA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1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8" name="Freeform 640">
              <a:extLst>
                <a:ext uri="{FF2B5EF4-FFF2-40B4-BE49-F238E27FC236}">
                  <a16:creationId xmlns:a16="http://schemas.microsoft.com/office/drawing/2014/main" id="{12791EDE-F29D-43E9-B604-B224DE8C2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3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29" name="Freeform 641">
              <a:extLst>
                <a:ext uri="{FF2B5EF4-FFF2-40B4-BE49-F238E27FC236}">
                  <a16:creationId xmlns:a16="http://schemas.microsoft.com/office/drawing/2014/main" id="{236015DD-47ED-4559-8621-F95A34267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0" name="Freeform 642">
              <a:extLst>
                <a:ext uri="{FF2B5EF4-FFF2-40B4-BE49-F238E27FC236}">
                  <a16:creationId xmlns:a16="http://schemas.microsoft.com/office/drawing/2014/main" id="{443220E4-2BEF-4C47-AEDE-31CB9CA22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5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1" name="Freeform 643">
              <a:extLst>
                <a:ext uri="{FF2B5EF4-FFF2-40B4-BE49-F238E27FC236}">
                  <a16:creationId xmlns:a16="http://schemas.microsoft.com/office/drawing/2014/main" id="{703FCA10-931F-469F-A5E6-B9C55093C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7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2" name="Freeform 644">
              <a:extLst>
                <a:ext uri="{FF2B5EF4-FFF2-40B4-BE49-F238E27FC236}">
                  <a16:creationId xmlns:a16="http://schemas.microsoft.com/office/drawing/2014/main" id="{2AA534F4-B5B6-4D3D-9088-BE6E46308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3" name="Freeform 645">
              <a:extLst>
                <a:ext uri="{FF2B5EF4-FFF2-40B4-BE49-F238E27FC236}">
                  <a16:creationId xmlns:a16="http://schemas.microsoft.com/office/drawing/2014/main" id="{6C46EE21-669E-4E0C-8B60-4F30C1C5D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19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4" name="Freeform 646">
              <a:extLst>
                <a:ext uri="{FF2B5EF4-FFF2-40B4-BE49-F238E27FC236}">
                  <a16:creationId xmlns:a16="http://schemas.microsoft.com/office/drawing/2014/main" id="{211EA7B3-0F5D-4338-8D3C-4938ABF8C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5" name="Freeform 647">
              <a:extLst>
                <a:ext uri="{FF2B5EF4-FFF2-40B4-BE49-F238E27FC236}">
                  <a16:creationId xmlns:a16="http://schemas.microsoft.com/office/drawing/2014/main" id="{F0D4803F-A13A-4B62-B843-14CD3D97B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6" name="Freeform 648">
              <a:extLst>
                <a:ext uri="{FF2B5EF4-FFF2-40B4-BE49-F238E27FC236}">
                  <a16:creationId xmlns:a16="http://schemas.microsoft.com/office/drawing/2014/main" id="{5FE02F21-0083-4359-B86C-292C923F7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7" name="Freeform 649">
              <a:extLst>
                <a:ext uri="{FF2B5EF4-FFF2-40B4-BE49-F238E27FC236}">
                  <a16:creationId xmlns:a16="http://schemas.microsoft.com/office/drawing/2014/main" id="{C88E03DF-64D8-4AA8-869D-351B5D595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8" name="Freeform 650">
              <a:extLst>
                <a:ext uri="{FF2B5EF4-FFF2-40B4-BE49-F238E27FC236}">
                  <a16:creationId xmlns:a16="http://schemas.microsoft.com/office/drawing/2014/main" id="{E31E772B-DA16-46F7-9D86-9CA7DBBBAD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39" name="Freeform 651">
              <a:extLst>
                <a:ext uri="{FF2B5EF4-FFF2-40B4-BE49-F238E27FC236}">
                  <a16:creationId xmlns:a16="http://schemas.microsoft.com/office/drawing/2014/main" id="{A03C095D-9AB2-450A-B8A1-A28F5054C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0" name="Freeform 652">
              <a:extLst>
                <a:ext uri="{FF2B5EF4-FFF2-40B4-BE49-F238E27FC236}">
                  <a16:creationId xmlns:a16="http://schemas.microsoft.com/office/drawing/2014/main" id="{732F0BFC-EFAE-498D-A72A-F27CA2DA3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93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1" name="Freeform 653">
              <a:extLst>
                <a:ext uri="{FF2B5EF4-FFF2-40B4-BE49-F238E27FC236}">
                  <a16:creationId xmlns:a16="http://schemas.microsoft.com/office/drawing/2014/main" id="{01049FEB-B8CD-45CD-BC39-114197371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0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2" name="Freeform 654">
              <a:extLst>
                <a:ext uri="{FF2B5EF4-FFF2-40B4-BE49-F238E27FC236}">
                  <a16:creationId xmlns:a16="http://schemas.microsoft.com/office/drawing/2014/main" id="{7359482A-2797-48F3-8C7F-C5FF39EC2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1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3" name="Freeform 655">
              <a:extLst>
                <a:ext uri="{FF2B5EF4-FFF2-40B4-BE49-F238E27FC236}">
                  <a16:creationId xmlns:a16="http://schemas.microsoft.com/office/drawing/2014/main" id="{81A24044-0DDF-4223-96F6-D725D227F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1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4" name="Freeform 656">
              <a:extLst>
                <a:ext uri="{FF2B5EF4-FFF2-40B4-BE49-F238E27FC236}">
                  <a16:creationId xmlns:a16="http://schemas.microsoft.com/office/drawing/2014/main" id="{E38F04CC-E6E3-4402-8AF5-608D61478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13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5" name="Freeform 657">
              <a:extLst>
                <a:ext uri="{FF2B5EF4-FFF2-40B4-BE49-F238E27FC236}">
                  <a16:creationId xmlns:a16="http://schemas.microsoft.com/office/drawing/2014/main" id="{E5FF290C-2713-427E-80CD-C7E3E9364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1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6" name="Freeform 658">
              <a:extLst>
                <a:ext uri="{FF2B5EF4-FFF2-40B4-BE49-F238E27FC236}">
                  <a16:creationId xmlns:a16="http://schemas.microsoft.com/office/drawing/2014/main" id="{1E1C2968-18E2-49D9-B6F4-5FAB838FA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1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7" name="Freeform 659">
              <a:extLst>
                <a:ext uri="{FF2B5EF4-FFF2-40B4-BE49-F238E27FC236}">
                  <a16:creationId xmlns:a16="http://schemas.microsoft.com/office/drawing/2014/main" id="{385F9265-E4A1-4A46-8BB3-2EE49ECD5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1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8" name="Freeform 660">
              <a:extLst>
                <a:ext uri="{FF2B5EF4-FFF2-40B4-BE49-F238E27FC236}">
                  <a16:creationId xmlns:a16="http://schemas.microsoft.com/office/drawing/2014/main" id="{8F1E188E-D42F-4237-A20D-3019A2162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1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49" name="Freeform 661">
              <a:extLst>
                <a:ext uri="{FF2B5EF4-FFF2-40B4-BE49-F238E27FC236}">
                  <a16:creationId xmlns:a16="http://schemas.microsoft.com/office/drawing/2014/main" id="{D7B8A372-29EB-4390-9CB4-E41F57CD1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0" name="Freeform 662">
              <a:extLst>
                <a:ext uri="{FF2B5EF4-FFF2-40B4-BE49-F238E27FC236}">
                  <a16:creationId xmlns:a16="http://schemas.microsoft.com/office/drawing/2014/main" id="{61B9DEE9-ED5B-49DD-B1A5-30B514CAD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1" name="Freeform 663">
              <a:extLst>
                <a:ext uri="{FF2B5EF4-FFF2-40B4-BE49-F238E27FC236}">
                  <a16:creationId xmlns:a16="http://schemas.microsoft.com/office/drawing/2014/main" id="{5BF92923-13C6-4211-88CD-0AAAA7A35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2" name="Freeform 664">
              <a:extLst>
                <a:ext uri="{FF2B5EF4-FFF2-40B4-BE49-F238E27FC236}">
                  <a16:creationId xmlns:a16="http://schemas.microsoft.com/office/drawing/2014/main" id="{CE7A3780-30EB-4CA7-8F92-2EF281991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3" name="Freeform 665">
              <a:extLst>
                <a:ext uri="{FF2B5EF4-FFF2-40B4-BE49-F238E27FC236}">
                  <a16:creationId xmlns:a16="http://schemas.microsoft.com/office/drawing/2014/main" id="{83F815C4-B86F-4631-8960-A4F107A30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4" name="Freeform 666">
              <a:extLst>
                <a:ext uri="{FF2B5EF4-FFF2-40B4-BE49-F238E27FC236}">
                  <a16:creationId xmlns:a16="http://schemas.microsoft.com/office/drawing/2014/main" id="{B38B7881-16FB-431B-8EC5-3EC6F1AF0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73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5" name="Freeform 667">
              <a:extLst>
                <a:ext uri="{FF2B5EF4-FFF2-40B4-BE49-F238E27FC236}">
                  <a16:creationId xmlns:a16="http://schemas.microsoft.com/office/drawing/2014/main" id="{C21AC8A4-34C7-45DF-9B85-228CDCD03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6" name="Freeform 668">
              <a:extLst>
                <a:ext uri="{FF2B5EF4-FFF2-40B4-BE49-F238E27FC236}">
                  <a16:creationId xmlns:a16="http://schemas.microsoft.com/office/drawing/2014/main" id="{FBA2F6D5-8F7D-4183-A66D-8E6EEAA19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293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7" name="Freeform 669">
              <a:extLst>
                <a:ext uri="{FF2B5EF4-FFF2-40B4-BE49-F238E27FC236}">
                  <a16:creationId xmlns:a16="http://schemas.microsoft.com/office/drawing/2014/main" id="{A080EB25-D0DB-48B1-A738-ABF136632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8" name="Freeform 670">
              <a:extLst>
                <a:ext uri="{FF2B5EF4-FFF2-40B4-BE49-F238E27FC236}">
                  <a16:creationId xmlns:a16="http://schemas.microsoft.com/office/drawing/2014/main" id="{A9EA8BF8-36F2-4F42-930A-29781BCF3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20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59" name="Freeform 671">
              <a:extLst>
                <a:ext uri="{FF2B5EF4-FFF2-40B4-BE49-F238E27FC236}">
                  <a16:creationId xmlns:a16="http://schemas.microsoft.com/office/drawing/2014/main" id="{A514B031-F5FC-408D-9FE1-922610FC1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33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0" name="Freeform 672">
              <a:extLst>
                <a:ext uri="{FF2B5EF4-FFF2-40B4-BE49-F238E27FC236}">
                  <a16:creationId xmlns:a16="http://schemas.microsoft.com/office/drawing/2014/main" id="{FA7C0A9A-E92D-43CB-B3F8-CC541BEE0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4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1" name="Freeform 673">
              <a:extLst>
                <a:ext uri="{FF2B5EF4-FFF2-40B4-BE49-F238E27FC236}">
                  <a16:creationId xmlns:a16="http://schemas.microsoft.com/office/drawing/2014/main" id="{E7A693E8-4AFE-4A44-8D9E-2CE9AD972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60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2" name="Freeform 674">
              <a:extLst>
                <a:ext uri="{FF2B5EF4-FFF2-40B4-BE49-F238E27FC236}">
                  <a16:creationId xmlns:a16="http://schemas.microsoft.com/office/drawing/2014/main" id="{85BE3DA0-DB6F-4E10-AF76-64F10F261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73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3" name="Freeform 675">
              <a:extLst>
                <a:ext uri="{FF2B5EF4-FFF2-40B4-BE49-F238E27FC236}">
                  <a16:creationId xmlns:a16="http://schemas.microsoft.com/office/drawing/2014/main" id="{1F6D40F5-53AF-4E3C-BF94-80900B044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3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4" name="Freeform 676">
              <a:extLst>
                <a:ext uri="{FF2B5EF4-FFF2-40B4-BE49-F238E27FC236}">
                  <a16:creationId xmlns:a16="http://schemas.microsoft.com/office/drawing/2014/main" id="{69C786FE-EC4C-4781-93BA-1C199844C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00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5" name="Freeform 677">
              <a:extLst>
                <a:ext uri="{FF2B5EF4-FFF2-40B4-BE49-F238E27FC236}">
                  <a16:creationId xmlns:a16="http://schemas.microsoft.com/office/drawing/2014/main" id="{A9E5DA51-DAE4-4867-80BE-5B1184C44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13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6" name="Freeform 678">
              <a:extLst>
                <a:ext uri="{FF2B5EF4-FFF2-40B4-BE49-F238E27FC236}">
                  <a16:creationId xmlns:a16="http://schemas.microsoft.com/office/drawing/2014/main" id="{04332168-9C2C-411F-9827-8E61A30FB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7" name="Freeform 679">
              <a:extLst>
                <a:ext uri="{FF2B5EF4-FFF2-40B4-BE49-F238E27FC236}">
                  <a16:creationId xmlns:a16="http://schemas.microsoft.com/office/drawing/2014/main" id="{95993463-229C-480C-8ED0-4FD06692B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40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0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8" name="Freeform 680">
              <a:extLst>
                <a:ext uri="{FF2B5EF4-FFF2-40B4-BE49-F238E27FC236}">
                  <a16:creationId xmlns:a16="http://schemas.microsoft.com/office/drawing/2014/main" id="{CE21CB34-8F44-4BD6-A652-4094E7C1A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53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0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69" name="Freeform 681">
              <a:extLst>
                <a:ext uri="{FF2B5EF4-FFF2-40B4-BE49-F238E27FC236}">
                  <a16:creationId xmlns:a16="http://schemas.microsoft.com/office/drawing/2014/main" id="{B3C07545-2592-42FC-94D6-39B88E097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60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0" name="Freeform 682">
              <a:extLst>
                <a:ext uri="{FF2B5EF4-FFF2-40B4-BE49-F238E27FC236}">
                  <a16:creationId xmlns:a16="http://schemas.microsoft.com/office/drawing/2014/main" id="{74A0BA81-AAAB-49A8-AF0A-6AD54CDC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9" y="2473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7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7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1" name="Freeform 683">
              <a:extLst>
                <a:ext uri="{FF2B5EF4-FFF2-40B4-BE49-F238E27FC236}">
                  <a16:creationId xmlns:a16="http://schemas.microsoft.com/office/drawing/2014/main" id="{55FAE68B-6981-4ACC-A70A-4D8594B84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4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2" name="Freeform 684">
              <a:extLst>
                <a:ext uri="{FF2B5EF4-FFF2-40B4-BE49-F238E27FC236}">
                  <a16:creationId xmlns:a16="http://schemas.microsoft.com/office/drawing/2014/main" id="{B42CC8B1-8B02-4DA5-8CAA-F0757C6A1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3" name="Freeform 685">
              <a:extLst>
                <a:ext uri="{FF2B5EF4-FFF2-40B4-BE49-F238E27FC236}">
                  <a16:creationId xmlns:a16="http://schemas.microsoft.com/office/drawing/2014/main" id="{A1AE1DE2-D14A-453B-81F9-235550724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4" name="Freeform 686">
              <a:extLst>
                <a:ext uri="{FF2B5EF4-FFF2-40B4-BE49-F238E27FC236}">
                  <a16:creationId xmlns:a16="http://schemas.microsoft.com/office/drawing/2014/main" id="{56696E5C-2334-45D5-B47D-A070D7024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5" name="Freeform 687">
              <a:extLst>
                <a:ext uri="{FF2B5EF4-FFF2-40B4-BE49-F238E27FC236}">
                  <a16:creationId xmlns:a16="http://schemas.microsoft.com/office/drawing/2014/main" id="{19EE6E10-9A89-453B-B67B-3B20017EA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6" name="Freeform 688">
              <a:extLst>
                <a:ext uri="{FF2B5EF4-FFF2-40B4-BE49-F238E27FC236}">
                  <a16:creationId xmlns:a16="http://schemas.microsoft.com/office/drawing/2014/main" id="{233A710F-772F-4B0B-A43D-A4EA5A19C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7" name="Freeform 689">
              <a:extLst>
                <a:ext uri="{FF2B5EF4-FFF2-40B4-BE49-F238E27FC236}">
                  <a16:creationId xmlns:a16="http://schemas.microsoft.com/office/drawing/2014/main" id="{A7AD2428-590E-4BCC-B981-4892F9D29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8" name="Freeform 690">
              <a:extLst>
                <a:ext uri="{FF2B5EF4-FFF2-40B4-BE49-F238E27FC236}">
                  <a16:creationId xmlns:a16="http://schemas.microsoft.com/office/drawing/2014/main" id="{9A4194EA-758C-4178-BD4C-215C1DE2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79" name="Freeform 691">
              <a:extLst>
                <a:ext uri="{FF2B5EF4-FFF2-40B4-BE49-F238E27FC236}">
                  <a16:creationId xmlns:a16="http://schemas.microsoft.com/office/drawing/2014/main" id="{4ED9823F-5CB7-4D4B-BFE5-CB63D327A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59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0" name="Freeform 692">
              <a:extLst>
                <a:ext uri="{FF2B5EF4-FFF2-40B4-BE49-F238E27FC236}">
                  <a16:creationId xmlns:a16="http://schemas.microsoft.com/office/drawing/2014/main" id="{AB5326CA-6B9C-4658-858E-1D4E1B75D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61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1" name="Freeform 693">
              <a:extLst>
                <a:ext uri="{FF2B5EF4-FFF2-40B4-BE49-F238E27FC236}">
                  <a16:creationId xmlns:a16="http://schemas.microsoft.com/office/drawing/2014/main" id="{5DBABAF6-A6D1-4FDA-968D-78CE3FDC1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62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2" name="Freeform 694">
              <a:extLst>
                <a:ext uri="{FF2B5EF4-FFF2-40B4-BE49-F238E27FC236}">
                  <a16:creationId xmlns:a16="http://schemas.microsoft.com/office/drawing/2014/main" id="{D4E385CD-926A-44EE-9C49-A4F66D87C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63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3" name="Freeform 695">
              <a:extLst>
                <a:ext uri="{FF2B5EF4-FFF2-40B4-BE49-F238E27FC236}">
                  <a16:creationId xmlns:a16="http://schemas.microsoft.com/office/drawing/2014/main" id="{0DCD98A5-4F06-4A7C-A657-4524E63BD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65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4" name="Freeform 696">
              <a:extLst>
                <a:ext uri="{FF2B5EF4-FFF2-40B4-BE49-F238E27FC236}">
                  <a16:creationId xmlns:a16="http://schemas.microsoft.com/office/drawing/2014/main" id="{D93E7B34-4368-412F-BF22-DE6824910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6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5" name="Freeform 697">
              <a:extLst>
                <a:ext uri="{FF2B5EF4-FFF2-40B4-BE49-F238E27FC236}">
                  <a16:creationId xmlns:a16="http://schemas.microsoft.com/office/drawing/2014/main" id="{685886A3-107B-418F-A9C9-D9A929A43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6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6" name="Freeform 698">
              <a:extLst>
                <a:ext uri="{FF2B5EF4-FFF2-40B4-BE49-F238E27FC236}">
                  <a16:creationId xmlns:a16="http://schemas.microsoft.com/office/drawing/2014/main" id="{4B570728-598D-4419-95D3-B724277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6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7" name="Freeform 699">
              <a:extLst>
                <a:ext uri="{FF2B5EF4-FFF2-40B4-BE49-F238E27FC236}">
                  <a16:creationId xmlns:a16="http://schemas.microsoft.com/office/drawing/2014/main" id="{E25AD331-A99C-4855-A502-4805BEEE6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8" name="Freeform 700">
              <a:extLst>
                <a:ext uri="{FF2B5EF4-FFF2-40B4-BE49-F238E27FC236}">
                  <a16:creationId xmlns:a16="http://schemas.microsoft.com/office/drawing/2014/main" id="{79009BA3-E64B-448D-8C10-09A7E6A4D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89" name="Freeform 701">
              <a:extLst>
                <a:ext uri="{FF2B5EF4-FFF2-40B4-BE49-F238E27FC236}">
                  <a16:creationId xmlns:a16="http://schemas.microsoft.com/office/drawing/2014/main" id="{8254C61E-EF70-49B1-A97F-90AA85F4C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0" name="Freeform 702">
              <a:extLst>
                <a:ext uri="{FF2B5EF4-FFF2-40B4-BE49-F238E27FC236}">
                  <a16:creationId xmlns:a16="http://schemas.microsoft.com/office/drawing/2014/main" id="{5BAE8892-D6CF-4C0E-A16C-3CEA6D8F4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1" name="Freeform 703">
              <a:extLst>
                <a:ext uri="{FF2B5EF4-FFF2-40B4-BE49-F238E27FC236}">
                  <a16:creationId xmlns:a16="http://schemas.microsoft.com/office/drawing/2014/main" id="{A78BDECD-5C81-42B5-AD26-47F5372AE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2" name="Freeform 704">
              <a:extLst>
                <a:ext uri="{FF2B5EF4-FFF2-40B4-BE49-F238E27FC236}">
                  <a16:creationId xmlns:a16="http://schemas.microsoft.com/office/drawing/2014/main" id="{92B1E343-3D38-40CC-B15B-D50748F25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3" name="Freeform 705">
              <a:extLst>
                <a:ext uri="{FF2B5EF4-FFF2-40B4-BE49-F238E27FC236}">
                  <a16:creationId xmlns:a16="http://schemas.microsoft.com/office/drawing/2014/main" id="{9A996CF6-6709-470E-81BA-33D860E19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4" name="Freeform 706">
              <a:extLst>
                <a:ext uri="{FF2B5EF4-FFF2-40B4-BE49-F238E27FC236}">
                  <a16:creationId xmlns:a16="http://schemas.microsoft.com/office/drawing/2014/main" id="{4724D4D5-E0EB-4BBA-B242-CAB72A305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79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5" name="Freeform 707">
              <a:extLst>
                <a:ext uri="{FF2B5EF4-FFF2-40B4-BE49-F238E27FC236}">
                  <a16:creationId xmlns:a16="http://schemas.microsoft.com/office/drawing/2014/main" id="{0FE6D6C5-ECFD-4814-B787-0637EF712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0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6" name="Freeform 708">
              <a:extLst>
                <a:ext uri="{FF2B5EF4-FFF2-40B4-BE49-F238E27FC236}">
                  <a16:creationId xmlns:a16="http://schemas.microsoft.com/office/drawing/2014/main" id="{A09B2E9F-FA02-40EA-B70F-E53FA2B0E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1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7" name="Freeform 709">
              <a:extLst>
                <a:ext uri="{FF2B5EF4-FFF2-40B4-BE49-F238E27FC236}">
                  <a16:creationId xmlns:a16="http://schemas.microsoft.com/office/drawing/2014/main" id="{4DAFA78B-3F89-4E2C-8F2E-CAEC2EF60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3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8" name="Freeform 710">
              <a:extLst>
                <a:ext uri="{FF2B5EF4-FFF2-40B4-BE49-F238E27FC236}">
                  <a16:creationId xmlns:a16="http://schemas.microsoft.com/office/drawing/2014/main" id="{A53E6631-9AC9-432D-A0A6-05EF7E8BA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699" name="Freeform 711">
              <a:extLst>
                <a:ext uri="{FF2B5EF4-FFF2-40B4-BE49-F238E27FC236}">
                  <a16:creationId xmlns:a16="http://schemas.microsoft.com/office/drawing/2014/main" id="{2F3C80D3-BBBD-4294-9338-CC8FAB76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0" name="Freeform 712">
              <a:extLst>
                <a:ext uri="{FF2B5EF4-FFF2-40B4-BE49-F238E27FC236}">
                  <a16:creationId xmlns:a16="http://schemas.microsoft.com/office/drawing/2014/main" id="{7A6B5CFC-3A34-4BBB-82A8-7B54A7F4D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1" name="Freeform 713">
              <a:extLst>
                <a:ext uri="{FF2B5EF4-FFF2-40B4-BE49-F238E27FC236}">
                  <a16:creationId xmlns:a16="http://schemas.microsoft.com/office/drawing/2014/main" id="{E119EA03-D034-4539-B10C-F2B50E465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2" name="Freeform 714">
              <a:extLst>
                <a:ext uri="{FF2B5EF4-FFF2-40B4-BE49-F238E27FC236}">
                  <a16:creationId xmlns:a16="http://schemas.microsoft.com/office/drawing/2014/main" id="{5C0E7A2D-4559-4DDF-ADDE-E6B6DF74F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8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3" name="Freeform 715">
              <a:extLst>
                <a:ext uri="{FF2B5EF4-FFF2-40B4-BE49-F238E27FC236}">
                  <a16:creationId xmlns:a16="http://schemas.microsoft.com/office/drawing/2014/main" id="{F797A3A5-247A-4AB8-9AB3-614CE6EF4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4" name="Freeform 716">
              <a:extLst>
                <a:ext uri="{FF2B5EF4-FFF2-40B4-BE49-F238E27FC236}">
                  <a16:creationId xmlns:a16="http://schemas.microsoft.com/office/drawing/2014/main" id="{058E9204-A5D7-4E59-AC08-9EDBC19B5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5" name="Freeform 717">
              <a:extLst>
                <a:ext uri="{FF2B5EF4-FFF2-40B4-BE49-F238E27FC236}">
                  <a16:creationId xmlns:a16="http://schemas.microsoft.com/office/drawing/2014/main" id="{FD40C930-6F9D-4C93-996E-B4F957FDB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6" name="Freeform 718">
              <a:extLst>
                <a:ext uri="{FF2B5EF4-FFF2-40B4-BE49-F238E27FC236}">
                  <a16:creationId xmlns:a16="http://schemas.microsoft.com/office/drawing/2014/main" id="{AAA9A970-9EA0-4ABE-8C4C-047F5D77E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7" name="Freeform 719">
              <a:extLst>
                <a:ext uri="{FF2B5EF4-FFF2-40B4-BE49-F238E27FC236}">
                  <a16:creationId xmlns:a16="http://schemas.microsoft.com/office/drawing/2014/main" id="{5D7C0BCF-810D-43D6-9858-53536D66C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8" name="Freeform 720">
              <a:extLst>
                <a:ext uri="{FF2B5EF4-FFF2-40B4-BE49-F238E27FC236}">
                  <a16:creationId xmlns:a16="http://schemas.microsoft.com/office/drawing/2014/main" id="{EA9A4EE1-BF88-4C96-8B6F-DCF49BF97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7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6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6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09" name="Freeform 721">
              <a:extLst>
                <a:ext uri="{FF2B5EF4-FFF2-40B4-BE49-F238E27FC236}">
                  <a16:creationId xmlns:a16="http://schemas.microsoft.com/office/drawing/2014/main" id="{CE6A7AD4-8F31-432F-A6E0-D021EB197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8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0" name="Freeform 722">
              <a:extLst>
                <a:ext uri="{FF2B5EF4-FFF2-40B4-BE49-F238E27FC236}">
                  <a16:creationId xmlns:a16="http://schemas.microsoft.com/office/drawing/2014/main" id="{AA7F8D04-5524-4344-A14F-ADECCA224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199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1" name="Freeform 723">
              <a:extLst>
                <a:ext uri="{FF2B5EF4-FFF2-40B4-BE49-F238E27FC236}">
                  <a16:creationId xmlns:a16="http://schemas.microsoft.com/office/drawing/2014/main" id="{DBDFBBEC-F546-40C6-8B1B-EE8B44DC6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1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6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2" name="Freeform 724">
              <a:extLst>
                <a:ext uri="{FF2B5EF4-FFF2-40B4-BE49-F238E27FC236}">
                  <a16:creationId xmlns:a16="http://schemas.microsoft.com/office/drawing/2014/main" id="{BAC7081E-3218-47D5-A052-36BCE35E6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3" name="Freeform 725">
              <a:extLst>
                <a:ext uri="{FF2B5EF4-FFF2-40B4-BE49-F238E27FC236}">
                  <a16:creationId xmlns:a16="http://schemas.microsoft.com/office/drawing/2014/main" id="{A2B53827-DB49-4406-81DC-371C91AF2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4" name="Freeform 726">
              <a:extLst>
                <a:ext uri="{FF2B5EF4-FFF2-40B4-BE49-F238E27FC236}">
                  <a16:creationId xmlns:a16="http://schemas.microsoft.com/office/drawing/2014/main" id="{1C20A81A-2D8F-4827-A08F-98C578E9F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5" name="Freeform 727">
              <a:extLst>
                <a:ext uri="{FF2B5EF4-FFF2-40B4-BE49-F238E27FC236}">
                  <a16:creationId xmlns:a16="http://schemas.microsoft.com/office/drawing/2014/main" id="{5FC067C9-196C-4E98-9B66-7F7BA2570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6" name="Freeform 728">
              <a:extLst>
                <a:ext uri="{FF2B5EF4-FFF2-40B4-BE49-F238E27FC236}">
                  <a16:creationId xmlns:a16="http://schemas.microsoft.com/office/drawing/2014/main" id="{4BC7D2FE-25B4-40FB-B408-920D4FD5A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7" name="Freeform 729">
              <a:extLst>
                <a:ext uri="{FF2B5EF4-FFF2-40B4-BE49-F238E27FC236}">
                  <a16:creationId xmlns:a16="http://schemas.microsoft.com/office/drawing/2014/main" id="{CF5DD193-3A3D-4D1C-ABA5-9D0962F37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8" name="Freeform 730">
              <a:extLst>
                <a:ext uri="{FF2B5EF4-FFF2-40B4-BE49-F238E27FC236}">
                  <a16:creationId xmlns:a16="http://schemas.microsoft.com/office/drawing/2014/main" id="{E4C055D4-E7B5-4EE7-8884-923F10F4E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19" name="Freeform 731">
              <a:extLst>
                <a:ext uri="{FF2B5EF4-FFF2-40B4-BE49-F238E27FC236}">
                  <a16:creationId xmlns:a16="http://schemas.microsoft.com/office/drawing/2014/main" id="{E0B7A01C-CA7C-4234-9153-B5CC8D4D0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0" name="Freeform 732">
              <a:extLst>
                <a:ext uri="{FF2B5EF4-FFF2-40B4-BE49-F238E27FC236}">
                  <a16:creationId xmlns:a16="http://schemas.microsoft.com/office/drawing/2014/main" id="{176E6082-60AD-4149-B20B-7EDD4A3E6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1" name="Freeform 733">
              <a:extLst>
                <a:ext uri="{FF2B5EF4-FFF2-40B4-BE49-F238E27FC236}">
                  <a16:creationId xmlns:a16="http://schemas.microsoft.com/office/drawing/2014/main" id="{3ECCBA66-6D01-4D00-8EAC-83782C20A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2" name="Freeform 734">
              <a:extLst>
                <a:ext uri="{FF2B5EF4-FFF2-40B4-BE49-F238E27FC236}">
                  <a16:creationId xmlns:a16="http://schemas.microsoft.com/office/drawing/2014/main" id="{F719B73E-AC69-4D00-B61C-AD358FD64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5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6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3" name="Freeform 735">
              <a:extLst>
                <a:ext uri="{FF2B5EF4-FFF2-40B4-BE49-F238E27FC236}">
                  <a16:creationId xmlns:a16="http://schemas.microsoft.com/office/drawing/2014/main" id="{58B14B56-BA39-4761-AC89-0AD7EC6AD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6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4" name="Freeform 736">
              <a:extLst>
                <a:ext uri="{FF2B5EF4-FFF2-40B4-BE49-F238E27FC236}">
                  <a16:creationId xmlns:a16="http://schemas.microsoft.com/office/drawing/2014/main" id="{DF2C172C-AF02-4E4B-909B-E77F2920E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79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5" name="Freeform 737">
              <a:extLst>
                <a:ext uri="{FF2B5EF4-FFF2-40B4-BE49-F238E27FC236}">
                  <a16:creationId xmlns:a16="http://schemas.microsoft.com/office/drawing/2014/main" id="{CBE4CDF4-F99F-46F9-BBF5-EF71F9F18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1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6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6" name="Freeform 738">
              <a:extLst>
                <a:ext uri="{FF2B5EF4-FFF2-40B4-BE49-F238E27FC236}">
                  <a16:creationId xmlns:a16="http://schemas.microsoft.com/office/drawing/2014/main" id="{F82C43C4-FA99-4E24-9FF1-453C3FE36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2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7" name="Freeform 739">
              <a:extLst>
                <a:ext uri="{FF2B5EF4-FFF2-40B4-BE49-F238E27FC236}">
                  <a16:creationId xmlns:a16="http://schemas.microsoft.com/office/drawing/2014/main" id="{AADA7D45-4CDA-40D0-B6A6-C23A8F7C2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2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8" name="Freeform 740">
              <a:extLst>
                <a:ext uri="{FF2B5EF4-FFF2-40B4-BE49-F238E27FC236}">
                  <a16:creationId xmlns:a16="http://schemas.microsoft.com/office/drawing/2014/main" id="{6736C74F-09D7-444D-ABA9-23F2B5ABBA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2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29" name="Freeform 741">
              <a:extLst>
                <a:ext uri="{FF2B5EF4-FFF2-40B4-BE49-F238E27FC236}">
                  <a16:creationId xmlns:a16="http://schemas.microsoft.com/office/drawing/2014/main" id="{B5BD165E-7CA5-4275-8CDD-C776AE5B2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2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0" name="Freeform 742">
              <a:extLst>
                <a:ext uri="{FF2B5EF4-FFF2-40B4-BE49-F238E27FC236}">
                  <a16:creationId xmlns:a16="http://schemas.microsoft.com/office/drawing/2014/main" id="{33939FB8-CFBB-4974-BA74-1446F5CE79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2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1" name="Freeform 743">
              <a:extLst>
                <a:ext uri="{FF2B5EF4-FFF2-40B4-BE49-F238E27FC236}">
                  <a16:creationId xmlns:a16="http://schemas.microsoft.com/office/drawing/2014/main" id="{7747ED68-567F-4C69-9679-90856A02E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2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2" name="Freeform 744">
              <a:extLst>
                <a:ext uri="{FF2B5EF4-FFF2-40B4-BE49-F238E27FC236}">
                  <a16:creationId xmlns:a16="http://schemas.microsoft.com/office/drawing/2014/main" id="{15D68A91-79BA-493C-895B-1F435268E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2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3" name="Freeform 745">
              <a:extLst>
                <a:ext uri="{FF2B5EF4-FFF2-40B4-BE49-F238E27FC236}">
                  <a16:creationId xmlns:a16="http://schemas.microsoft.com/office/drawing/2014/main" id="{9A4E3D33-4165-4164-9508-848D9A48C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300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6 h 6"/>
                <a:gd name="T14" fmla="*/ 6 w 6"/>
                <a:gd name="T15" fmla="*/ 6 h 6"/>
                <a:gd name="T16" fmla="*/ 6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4" name="Freeform 746">
              <a:extLst>
                <a:ext uri="{FF2B5EF4-FFF2-40B4-BE49-F238E27FC236}">
                  <a16:creationId xmlns:a16="http://schemas.microsoft.com/office/drawing/2014/main" id="{4D9FAA67-6E70-4227-B426-50C253B98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313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5" name="Freeform 747">
              <a:extLst>
                <a:ext uri="{FF2B5EF4-FFF2-40B4-BE49-F238E27FC236}">
                  <a16:creationId xmlns:a16="http://schemas.microsoft.com/office/drawing/2014/main" id="{B41D83D7-C2A5-4E2A-92BB-CFD01A16E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3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6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0 h 7"/>
                <a:gd name="T12" fmla="*/ 0 w 6"/>
                <a:gd name="T13" fmla="*/ 7 h 7"/>
                <a:gd name="T14" fmla="*/ 6 w 6"/>
                <a:gd name="T15" fmla="*/ 7 h 7"/>
                <a:gd name="T16" fmla="*/ 6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6" name="Freeform 748">
              <a:extLst>
                <a:ext uri="{FF2B5EF4-FFF2-40B4-BE49-F238E27FC236}">
                  <a16:creationId xmlns:a16="http://schemas.microsoft.com/office/drawing/2014/main" id="{3D7C275B-F331-4A53-A11D-3DC2538C0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7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0 w 6"/>
                <a:gd name="T17" fmla="*/ 0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7" name="Freeform 749">
              <a:extLst>
                <a:ext uri="{FF2B5EF4-FFF2-40B4-BE49-F238E27FC236}">
                  <a16:creationId xmlns:a16="http://schemas.microsoft.com/office/drawing/2014/main" id="{02C176BE-08CE-497C-87F2-EE40885A2B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7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8" name="Freeform 750">
              <a:extLst>
                <a:ext uri="{FF2B5EF4-FFF2-40B4-BE49-F238E27FC236}">
                  <a16:creationId xmlns:a16="http://schemas.microsoft.com/office/drawing/2014/main" id="{F04FE877-7327-4660-A222-8E4D65315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786"/>
              <a:ext cx="6" cy="1"/>
            </a:xfrm>
            <a:custGeom>
              <a:avLst/>
              <a:gdLst>
                <a:gd name="T0" fmla="*/ 6 w 6"/>
                <a:gd name="T1" fmla="*/ 0 h 1"/>
                <a:gd name="T2" fmla="*/ 0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6 w 6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"/>
                <a:gd name="T32" fmla="*/ 6 w 6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39" name="Freeform 751">
              <a:extLst>
                <a:ext uri="{FF2B5EF4-FFF2-40B4-BE49-F238E27FC236}">
                  <a16:creationId xmlns:a16="http://schemas.microsoft.com/office/drawing/2014/main" id="{2E9B5EBF-B6B8-402D-8C7B-DF731141F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79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6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6 h 6"/>
                <a:gd name="T18" fmla="*/ 6 w 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0" name="Freeform 752">
              <a:extLst>
                <a:ext uri="{FF2B5EF4-FFF2-40B4-BE49-F238E27FC236}">
                  <a16:creationId xmlns:a16="http://schemas.microsoft.com/office/drawing/2014/main" id="{377CE01E-FE95-4FCF-92B0-3B0BD037E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0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1" name="Freeform 753">
              <a:extLst>
                <a:ext uri="{FF2B5EF4-FFF2-40B4-BE49-F238E27FC236}">
                  <a16:creationId xmlns:a16="http://schemas.microsoft.com/office/drawing/2014/main" id="{905886E0-C8DC-4CED-8697-4BFEC6FE38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1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2" name="Freeform 754">
              <a:extLst>
                <a:ext uri="{FF2B5EF4-FFF2-40B4-BE49-F238E27FC236}">
                  <a16:creationId xmlns:a16="http://schemas.microsoft.com/office/drawing/2014/main" id="{5C165A45-630C-47D6-8889-AD9120A56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3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3" name="Freeform 755">
              <a:extLst>
                <a:ext uri="{FF2B5EF4-FFF2-40B4-BE49-F238E27FC236}">
                  <a16:creationId xmlns:a16="http://schemas.microsoft.com/office/drawing/2014/main" id="{E69573CC-8AB0-4147-8989-45D5F7B06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4" name="Freeform 756">
              <a:extLst>
                <a:ext uri="{FF2B5EF4-FFF2-40B4-BE49-F238E27FC236}">
                  <a16:creationId xmlns:a16="http://schemas.microsoft.com/office/drawing/2014/main" id="{9F126819-5960-4AD1-A110-8F9B8B066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5" name="Freeform 757">
              <a:extLst>
                <a:ext uri="{FF2B5EF4-FFF2-40B4-BE49-F238E27FC236}">
                  <a16:creationId xmlns:a16="http://schemas.microsoft.com/office/drawing/2014/main" id="{668E0CC5-F334-4AA3-82BE-282068783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6" name="Freeform 758">
              <a:extLst>
                <a:ext uri="{FF2B5EF4-FFF2-40B4-BE49-F238E27FC236}">
                  <a16:creationId xmlns:a16="http://schemas.microsoft.com/office/drawing/2014/main" id="{A0416A59-7ABD-4277-9911-5E0B60AFE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7" name="Freeform 759">
              <a:extLst>
                <a:ext uri="{FF2B5EF4-FFF2-40B4-BE49-F238E27FC236}">
                  <a16:creationId xmlns:a16="http://schemas.microsoft.com/office/drawing/2014/main" id="{6AFFC194-4BE3-462C-B4BE-161E17ABB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89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8" name="Freeform 760">
              <a:extLst>
                <a:ext uri="{FF2B5EF4-FFF2-40B4-BE49-F238E27FC236}">
                  <a16:creationId xmlns:a16="http://schemas.microsoft.com/office/drawing/2014/main" id="{88A040CE-AFDE-4CEC-9411-BE981FF57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1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49" name="Freeform 761">
              <a:extLst>
                <a:ext uri="{FF2B5EF4-FFF2-40B4-BE49-F238E27FC236}">
                  <a16:creationId xmlns:a16="http://schemas.microsoft.com/office/drawing/2014/main" id="{36F08720-BC06-49E4-BBED-C96D8EF91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0" name="Freeform 762">
              <a:extLst>
                <a:ext uri="{FF2B5EF4-FFF2-40B4-BE49-F238E27FC236}">
                  <a16:creationId xmlns:a16="http://schemas.microsoft.com/office/drawing/2014/main" id="{89C59821-1364-4BB4-829E-D46CD9BAC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1" name="Freeform 763">
              <a:extLst>
                <a:ext uri="{FF2B5EF4-FFF2-40B4-BE49-F238E27FC236}">
                  <a16:creationId xmlns:a16="http://schemas.microsoft.com/office/drawing/2014/main" id="{22F4068F-C25C-42ED-8123-7061EE60A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2" name="Freeform 764">
              <a:extLst>
                <a:ext uri="{FF2B5EF4-FFF2-40B4-BE49-F238E27FC236}">
                  <a16:creationId xmlns:a16="http://schemas.microsoft.com/office/drawing/2014/main" id="{7DCF0422-39F1-4807-8AAC-72FD85EFE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3" name="Freeform 765">
              <a:extLst>
                <a:ext uri="{FF2B5EF4-FFF2-40B4-BE49-F238E27FC236}">
                  <a16:creationId xmlns:a16="http://schemas.microsoft.com/office/drawing/2014/main" id="{377DD0E2-47CE-4731-84B9-3BE6997CE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7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4" name="Freeform 766">
              <a:extLst>
                <a:ext uri="{FF2B5EF4-FFF2-40B4-BE49-F238E27FC236}">
                  <a16:creationId xmlns:a16="http://schemas.microsoft.com/office/drawing/2014/main" id="{D259889E-6475-4B0C-8D02-DE0E3BBB6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8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5" name="Freeform 767">
              <a:extLst>
                <a:ext uri="{FF2B5EF4-FFF2-40B4-BE49-F238E27FC236}">
                  <a16:creationId xmlns:a16="http://schemas.microsoft.com/office/drawing/2014/main" id="{376E15D3-CA4E-498B-B4CC-FA9E6CA2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199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6" name="Freeform 768">
              <a:extLst>
                <a:ext uri="{FF2B5EF4-FFF2-40B4-BE49-F238E27FC236}">
                  <a16:creationId xmlns:a16="http://schemas.microsoft.com/office/drawing/2014/main" id="{A8D3FD5C-6791-4358-B7CF-7A98DA8EE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01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7" name="Freeform 769">
              <a:extLst>
                <a:ext uri="{FF2B5EF4-FFF2-40B4-BE49-F238E27FC236}">
                  <a16:creationId xmlns:a16="http://schemas.microsoft.com/office/drawing/2014/main" id="{A137CF1E-1150-4A98-8D10-6AA2832CC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026"/>
              <a:ext cx="6" cy="7"/>
            </a:xfrm>
            <a:custGeom>
              <a:avLst/>
              <a:gdLst>
                <a:gd name="T0" fmla="*/ 6 w 6"/>
                <a:gd name="T1" fmla="*/ 7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8" name="Freeform 770">
              <a:extLst>
                <a:ext uri="{FF2B5EF4-FFF2-40B4-BE49-F238E27FC236}">
                  <a16:creationId xmlns:a16="http://schemas.microsoft.com/office/drawing/2014/main" id="{FECD4E34-F2AB-494D-B4AA-D4DD42C67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03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59" name="Freeform 771">
              <a:extLst>
                <a:ext uri="{FF2B5EF4-FFF2-40B4-BE49-F238E27FC236}">
                  <a16:creationId xmlns:a16="http://schemas.microsoft.com/office/drawing/2014/main" id="{9B82E24B-7ACC-45FA-AAB9-2FF7780FF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0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0" name="Freeform 772">
              <a:extLst>
                <a:ext uri="{FF2B5EF4-FFF2-40B4-BE49-F238E27FC236}">
                  <a16:creationId xmlns:a16="http://schemas.microsoft.com/office/drawing/2014/main" id="{269C6A25-93D3-4254-83EA-B84A4199E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0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1" name="Freeform 773">
              <a:extLst>
                <a:ext uri="{FF2B5EF4-FFF2-40B4-BE49-F238E27FC236}">
                  <a16:creationId xmlns:a16="http://schemas.microsoft.com/office/drawing/2014/main" id="{82794D8D-6353-4D0C-A7C2-D8610FA8B5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07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2" name="Freeform 774">
              <a:extLst>
                <a:ext uri="{FF2B5EF4-FFF2-40B4-BE49-F238E27FC236}">
                  <a16:creationId xmlns:a16="http://schemas.microsoft.com/office/drawing/2014/main" id="{24F65B84-980C-46D6-87A3-41A1123F9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09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3" name="Freeform 775">
              <a:extLst>
                <a:ext uri="{FF2B5EF4-FFF2-40B4-BE49-F238E27FC236}">
                  <a16:creationId xmlns:a16="http://schemas.microsoft.com/office/drawing/2014/main" id="{88B0D1F3-4310-45BB-BB61-5A79B1057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0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4" name="Freeform 776">
              <a:extLst>
                <a:ext uri="{FF2B5EF4-FFF2-40B4-BE49-F238E27FC236}">
                  <a16:creationId xmlns:a16="http://schemas.microsoft.com/office/drawing/2014/main" id="{D0309F3C-55D9-4A5B-8B18-CA4FA6BA6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5" name="Freeform 777">
              <a:extLst>
                <a:ext uri="{FF2B5EF4-FFF2-40B4-BE49-F238E27FC236}">
                  <a16:creationId xmlns:a16="http://schemas.microsoft.com/office/drawing/2014/main" id="{A064304D-ABC4-4F97-8B32-341DD6A13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6" name="Freeform 778">
              <a:extLst>
                <a:ext uri="{FF2B5EF4-FFF2-40B4-BE49-F238E27FC236}">
                  <a16:creationId xmlns:a16="http://schemas.microsoft.com/office/drawing/2014/main" id="{D314E581-863E-456F-8D28-B203C12AB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7" name="Freeform 779">
              <a:extLst>
                <a:ext uri="{FF2B5EF4-FFF2-40B4-BE49-F238E27FC236}">
                  <a16:creationId xmlns:a16="http://schemas.microsoft.com/office/drawing/2014/main" id="{3002C80C-48CC-4A23-A631-069289244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5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8" name="Freeform 780">
              <a:extLst>
                <a:ext uri="{FF2B5EF4-FFF2-40B4-BE49-F238E27FC236}">
                  <a16:creationId xmlns:a16="http://schemas.microsoft.com/office/drawing/2014/main" id="{02E98AA9-269F-4E10-8BB3-41B4DC541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66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69" name="Freeform 781">
              <a:extLst>
                <a:ext uri="{FF2B5EF4-FFF2-40B4-BE49-F238E27FC236}">
                  <a16:creationId xmlns:a16="http://schemas.microsoft.com/office/drawing/2014/main" id="{43FA0CAD-A73D-44C0-BDF9-AE9D633CD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79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0" name="Freeform 782">
              <a:extLst>
                <a:ext uri="{FF2B5EF4-FFF2-40B4-BE49-F238E27FC236}">
                  <a16:creationId xmlns:a16="http://schemas.microsoft.com/office/drawing/2014/main" id="{7AA7287D-1B76-42A1-9DD6-C83F1ECC7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193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1" name="Freeform 783">
              <a:extLst>
                <a:ext uri="{FF2B5EF4-FFF2-40B4-BE49-F238E27FC236}">
                  <a16:creationId xmlns:a16="http://schemas.microsoft.com/office/drawing/2014/main" id="{2CEA75A3-2FAB-4EFF-A3A0-62F611B8F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206"/>
              <a:ext cx="6" cy="7"/>
            </a:xfrm>
            <a:custGeom>
              <a:avLst/>
              <a:gdLst>
                <a:gd name="T0" fmla="*/ 6 w 6"/>
                <a:gd name="T1" fmla="*/ 7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7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2" name="Freeform 784">
              <a:extLst>
                <a:ext uri="{FF2B5EF4-FFF2-40B4-BE49-F238E27FC236}">
                  <a16:creationId xmlns:a16="http://schemas.microsoft.com/office/drawing/2014/main" id="{39D191CF-60A5-4F69-9DB9-137C3EED8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21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3" name="Freeform 785">
              <a:extLst>
                <a:ext uri="{FF2B5EF4-FFF2-40B4-BE49-F238E27FC236}">
                  <a16:creationId xmlns:a16="http://schemas.microsoft.com/office/drawing/2014/main" id="{983C5D25-0B24-4508-A4DC-627781DEC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23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4" name="Freeform 786">
              <a:extLst>
                <a:ext uri="{FF2B5EF4-FFF2-40B4-BE49-F238E27FC236}">
                  <a16:creationId xmlns:a16="http://schemas.microsoft.com/office/drawing/2014/main" id="{BD5A3737-DA51-44BC-B997-B657171AF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24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5" name="Freeform 787">
              <a:extLst>
                <a:ext uri="{FF2B5EF4-FFF2-40B4-BE49-F238E27FC236}">
                  <a16:creationId xmlns:a16="http://schemas.microsoft.com/office/drawing/2014/main" id="{ACD9EFDD-8826-4F2A-8BFE-548959FF1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259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6" name="Freeform 788">
              <a:extLst>
                <a:ext uri="{FF2B5EF4-FFF2-40B4-BE49-F238E27FC236}">
                  <a16:creationId xmlns:a16="http://schemas.microsoft.com/office/drawing/2014/main" id="{731F3FF5-314A-4C35-9C92-2AD4F76CF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27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7" name="Freeform 789">
              <a:extLst>
                <a:ext uri="{FF2B5EF4-FFF2-40B4-BE49-F238E27FC236}">
                  <a16:creationId xmlns:a16="http://schemas.microsoft.com/office/drawing/2014/main" id="{E603725C-EACD-4CA0-898C-B114C4F24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28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8" name="Freeform 790">
              <a:extLst>
                <a:ext uri="{FF2B5EF4-FFF2-40B4-BE49-F238E27FC236}">
                  <a16:creationId xmlns:a16="http://schemas.microsoft.com/office/drawing/2014/main" id="{DAC174CA-6266-4A72-9283-E40A947A8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00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79" name="Freeform 791">
              <a:extLst>
                <a:ext uri="{FF2B5EF4-FFF2-40B4-BE49-F238E27FC236}">
                  <a16:creationId xmlns:a16="http://schemas.microsoft.com/office/drawing/2014/main" id="{CC1987E8-65D6-4727-AFE9-76C6089EE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13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0" name="Freeform 792">
              <a:extLst>
                <a:ext uri="{FF2B5EF4-FFF2-40B4-BE49-F238E27FC236}">
                  <a16:creationId xmlns:a16="http://schemas.microsoft.com/office/drawing/2014/main" id="{286841B0-2DD0-4C66-BFBB-3DC11002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1" name="Freeform 793">
              <a:extLst>
                <a:ext uri="{FF2B5EF4-FFF2-40B4-BE49-F238E27FC236}">
                  <a16:creationId xmlns:a16="http://schemas.microsoft.com/office/drawing/2014/main" id="{641020B3-449A-46B4-9170-BD024DBF8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40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2" name="Freeform 794">
              <a:extLst>
                <a:ext uri="{FF2B5EF4-FFF2-40B4-BE49-F238E27FC236}">
                  <a16:creationId xmlns:a16="http://schemas.microsoft.com/office/drawing/2014/main" id="{330CE053-9C3F-4EA1-9C1B-FE5799BAD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46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3" name="Freeform 795">
              <a:extLst>
                <a:ext uri="{FF2B5EF4-FFF2-40B4-BE49-F238E27FC236}">
                  <a16:creationId xmlns:a16="http://schemas.microsoft.com/office/drawing/2014/main" id="{A196C998-273C-40DB-A668-DBAC91F07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60"/>
              <a:ext cx="6" cy="13"/>
            </a:xfrm>
            <a:custGeom>
              <a:avLst/>
              <a:gdLst>
                <a:gd name="T0" fmla="*/ 6 w 6"/>
                <a:gd name="T1" fmla="*/ 6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6 h 13"/>
                <a:gd name="T8" fmla="*/ 0 w 6"/>
                <a:gd name="T9" fmla="*/ 6 h 13"/>
                <a:gd name="T10" fmla="*/ 0 w 6"/>
                <a:gd name="T11" fmla="*/ 6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6 h 13"/>
                <a:gd name="T18" fmla="*/ 6 w 6"/>
                <a:gd name="T19" fmla="*/ 6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4" name="Freeform 796">
              <a:extLst>
                <a:ext uri="{FF2B5EF4-FFF2-40B4-BE49-F238E27FC236}">
                  <a16:creationId xmlns:a16="http://schemas.microsoft.com/office/drawing/2014/main" id="{CC82814D-17C3-46A9-A8EE-FE9294460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73"/>
              <a:ext cx="6" cy="13"/>
            </a:xfrm>
            <a:custGeom>
              <a:avLst/>
              <a:gdLst>
                <a:gd name="T0" fmla="*/ 6 w 6"/>
                <a:gd name="T1" fmla="*/ 7 h 13"/>
                <a:gd name="T2" fmla="*/ 0 w 6"/>
                <a:gd name="T3" fmla="*/ 0 h 13"/>
                <a:gd name="T4" fmla="*/ 0 w 6"/>
                <a:gd name="T5" fmla="*/ 0 h 13"/>
                <a:gd name="T6" fmla="*/ 0 w 6"/>
                <a:gd name="T7" fmla="*/ 7 h 13"/>
                <a:gd name="T8" fmla="*/ 0 w 6"/>
                <a:gd name="T9" fmla="*/ 7 h 13"/>
                <a:gd name="T10" fmla="*/ 0 w 6"/>
                <a:gd name="T11" fmla="*/ 7 h 13"/>
                <a:gd name="T12" fmla="*/ 0 w 6"/>
                <a:gd name="T13" fmla="*/ 13 h 13"/>
                <a:gd name="T14" fmla="*/ 0 w 6"/>
                <a:gd name="T15" fmla="*/ 13 h 13"/>
                <a:gd name="T16" fmla="*/ 6 w 6"/>
                <a:gd name="T17" fmla="*/ 7 h 13"/>
                <a:gd name="T18" fmla="*/ 6 w 6"/>
                <a:gd name="T19" fmla="*/ 7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3"/>
                <a:gd name="T32" fmla="*/ 6 w 6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3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5" name="Freeform 797">
              <a:extLst>
                <a:ext uri="{FF2B5EF4-FFF2-40B4-BE49-F238E27FC236}">
                  <a16:creationId xmlns:a16="http://schemas.microsoft.com/office/drawing/2014/main" id="{354B72E3-DB55-4228-BE71-EE6924E0D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386"/>
              <a:ext cx="6" cy="14"/>
            </a:xfrm>
            <a:custGeom>
              <a:avLst/>
              <a:gdLst>
                <a:gd name="T0" fmla="*/ 6 w 6"/>
                <a:gd name="T1" fmla="*/ 7 h 14"/>
                <a:gd name="T2" fmla="*/ 0 w 6"/>
                <a:gd name="T3" fmla="*/ 0 h 14"/>
                <a:gd name="T4" fmla="*/ 0 w 6"/>
                <a:gd name="T5" fmla="*/ 0 h 14"/>
                <a:gd name="T6" fmla="*/ 0 w 6"/>
                <a:gd name="T7" fmla="*/ 7 h 14"/>
                <a:gd name="T8" fmla="*/ 0 w 6"/>
                <a:gd name="T9" fmla="*/ 7 h 14"/>
                <a:gd name="T10" fmla="*/ 0 w 6"/>
                <a:gd name="T11" fmla="*/ 7 h 14"/>
                <a:gd name="T12" fmla="*/ 0 w 6"/>
                <a:gd name="T13" fmla="*/ 14 h 14"/>
                <a:gd name="T14" fmla="*/ 0 w 6"/>
                <a:gd name="T15" fmla="*/ 14 h 14"/>
                <a:gd name="T16" fmla="*/ 6 w 6"/>
                <a:gd name="T17" fmla="*/ 7 h 14"/>
                <a:gd name="T18" fmla="*/ 6 w 6"/>
                <a:gd name="T19" fmla="*/ 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14"/>
                <a:gd name="T32" fmla="*/ 6 w 6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14">
                  <a:moveTo>
                    <a:pt x="6" y="7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6" name="Freeform 798">
              <a:extLst>
                <a:ext uri="{FF2B5EF4-FFF2-40B4-BE49-F238E27FC236}">
                  <a16:creationId xmlns:a16="http://schemas.microsoft.com/office/drawing/2014/main" id="{D6613F09-2B57-48FF-966F-2AC6E5A4E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400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7" name="Freeform 799">
              <a:extLst>
                <a:ext uri="{FF2B5EF4-FFF2-40B4-BE49-F238E27FC236}">
                  <a16:creationId xmlns:a16="http://schemas.microsoft.com/office/drawing/2014/main" id="{2375E84D-FBDE-42AA-A724-315C64B1F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413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8" name="Freeform 800">
              <a:extLst>
                <a:ext uri="{FF2B5EF4-FFF2-40B4-BE49-F238E27FC236}">
                  <a16:creationId xmlns:a16="http://schemas.microsoft.com/office/drawing/2014/main" id="{A4803439-87F8-4509-A11B-C5252AB6B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42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89" name="Freeform 801">
              <a:extLst>
                <a:ext uri="{FF2B5EF4-FFF2-40B4-BE49-F238E27FC236}">
                  <a16:creationId xmlns:a16="http://schemas.microsoft.com/office/drawing/2014/main" id="{D931904F-5462-40CC-9D0D-6354D70FD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440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0 h 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6"/>
                <a:gd name="T35" fmla="*/ 6 w 6"/>
                <a:gd name="T36" fmla="*/ 6 h 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0" name="Freeform 802">
              <a:extLst>
                <a:ext uri="{FF2B5EF4-FFF2-40B4-BE49-F238E27FC236}">
                  <a16:creationId xmlns:a16="http://schemas.microsoft.com/office/drawing/2014/main" id="{57993E4E-F182-4C6D-919C-FD9988B61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453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7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7 h 7"/>
                <a:gd name="T20" fmla="*/ 6 w 6"/>
                <a:gd name="T21" fmla="*/ 0 h 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"/>
                <a:gd name="T34" fmla="*/ 0 h 7"/>
                <a:gd name="T35" fmla="*/ 6 w 6"/>
                <a:gd name="T36" fmla="*/ 7 h 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1" name="Freeform 803">
              <a:extLst>
                <a:ext uri="{FF2B5EF4-FFF2-40B4-BE49-F238E27FC236}">
                  <a16:creationId xmlns:a16="http://schemas.microsoft.com/office/drawing/2014/main" id="{41008FFF-C3A4-4833-9264-F2F8D602C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466"/>
              <a:ext cx="6" cy="7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0 h 7"/>
                <a:gd name="T4" fmla="*/ 0 w 6"/>
                <a:gd name="T5" fmla="*/ 0 h 7"/>
                <a:gd name="T6" fmla="*/ 0 w 6"/>
                <a:gd name="T7" fmla="*/ 0 h 7"/>
                <a:gd name="T8" fmla="*/ 0 w 6"/>
                <a:gd name="T9" fmla="*/ 0 h 7"/>
                <a:gd name="T10" fmla="*/ 0 w 6"/>
                <a:gd name="T11" fmla="*/ 7 h 7"/>
                <a:gd name="T12" fmla="*/ 0 w 6"/>
                <a:gd name="T13" fmla="*/ 7 h 7"/>
                <a:gd name="T14" fmla="*/ 0 w 6"/>
                <a:gd name="T15" fmla="*/ 7 h 7"/>
                <a:gd name="T16" fmla="*/ 6 w 6"/>
                <a:gd name="T17" fmla="*/ 7 h 7"/>
                <a:gd name="T18" fmla="*/ 6 w 6"/>
                <a:gd name="T19" fmla="*/ 0 h 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7"/>
                <a:gd name="T32" fmla="*/ 6 w 6"/>
                <a:gd name="T33" fmla="*/ 7 h 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7">
                  <a:moveTo>
                    <a:pt x="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6" y="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2" name="Freeform 804">
              <a:extLst>
                <a:ext uri="{FF2B5EF4-FFF2-40B4-BE49-F238E27FC236}">
                  <a16:creationId xmlns:a16="http://schemas.microsoft.com/office/drawing/2014/main" id="{9F6B5F50-BE85-413D-A9BC-092C3518C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480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6 w 6"/>
                <a:gd name="T17" fmla="*/ 6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793" name="Freeform 805">
              <a:extLst>
                <a:ext uri="{FF2B5EF4-FFF2-40B4-BE49-F238E27FC236}">
                  <a16:creationId xmlns:a16="http://schemas.microsoft.com/office/drawing/2014/main" id="{7FDFC105-F8BE-4EA9-B14F-76EA442F9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1653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0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w 6"/>
                <a:gd name="T15" fmla="*/ 6 h 6"/>
                <a:gd name="T16" fmla="*/ 0 w 6"/>
                <a:gd name="T17" fmla="*/ 0 h 6"/>
                <a:gd name="T18" fmla="*/ 6 w 6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6"/>
                <a:gd name="T32" fmla="*/ 6 w 6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6">
                  <a:moveTo>
                    <a:pt x="6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438" name="Freeform 806">
            <a:extLst>
              <a:ext uri="{FF2B5EF4-FFF2-40B4-BE49-F238E27FC236}">
                <a16:creationId xmlns:a16="http://schemas.microsoft.com/office/drawing/2014/main" id="{F43223E9-5ED0-4B63-87C2-E45F8A3CD71A}"/>
              </a:ext>
            </a:extLst>
          </p:cNvPr>
          <p:cNvSpPr>
            <a:spLocks/>
          </p:cNvSpPr>
          <p:nvPr/>
        </p:nvSpPr>
        <p:spPr bwMode="auto">
          <a:xfrm>
            <a:off x="4516438" y="2644775"/>
            <a:ext cx="9525" cy="1588"/>
          </a:xfrm>
          <a:custGeom>
            <a:avLst/>
            <a:gdLst>
              <a:gd name="T0" fmla="*/ 2147483647 w 6"/>
              <a:gd name="T1" fmla="*/ 0 h 1588"/>
              <a:gd name="T2" fmla="*/ 0 w 6"/>
              <a:gd name="T3" fmla="*/ 0 h 1588"/>
              <a:gd name="T4" fmla="*/ 0 w 6"/>
              <a:gd name="T5" fmla="*/ 0 h 1588"/>
              <a:gd name="T6" fmla="*/ 0 w 6"/>
              <a:gd name="T7" fmla="*/ 0 h 1588"/>
              <a:gd name="T8" fmla="*/ 0 w 6"/>
              <a:gd name="T9" fmla="*/ 0 h 1588"/>
              <a:gd name="T10" fmla="*/ 0 w 6"/>
              <a:gd name="T11" fmla="*/ 0 h 1588"/>
              <a:gd name="T12" fmla="*/ 0 w 6"/>
              <a:gd name="T13" fmla="*/ 0 h 1588"/>
              <a:gd name="T14" fmla="*/ 0 w 6"/>
              <a:gd name="T15" fmla="*/ 0 h 1588"/>
              <a:gd name="T16" fmla="*/ 0 w 6"/>
              <a:gd name="T17" fmla="*/ 0 h 1588"/>
              <a:gd name="T18" fmla="*/ 2147483647 w 6"/>
              <a:gd name="T19" fmla="*/ 0 h 15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588"/>
              <a:gd name="T32" fmla="*/ 6 w 6"/>
              <a:gd name="T33" fmla="*/ 1588 h 15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588">
                <a:moveTo>
                  <a:pt x="6" y="0"/>
                </a:move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9" name="Freeform 807">
            <a:extLst>
              <a:ext uri="{FF2B5EF4-FFF2-40B4-BE49-F238E27FC236}">
                <a16:creationId xmlns:a16="http://schemas.microsoft.com/office/drawing/2014/main" id="{EB252BC7-4C35-4A48-80EA-038B233E4D04}"/>
              </a:ext>
            </a:extLst>
          </p:cNvPr>
          <p:cNvSpPr>
            <a:spLocks/>
          </p:cNvSpPr>
          <p:nvPr/>
        </p:nvSpPr>
        <p:spPr bwMode="auto">
          <a:xfrm>
            <a:off x="4516438" y="2655888"/>
            <a:ext cx="9525" cy="9525"/>
          </a:xfrm>
          <a:custGeom>
            <a:avLst/>
            <a:gdLst>
              <a:gd name="T0" fmla="*/ 2147483647 w 6"/>
              <a:gd name="T1" fmla="*/ 2147483647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2147483647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0 w 6"/>
              <a:gd name="T17" fmla="*/ 2147483647 h 6"/>
              <a:gd name="T18" fmla="*/ 2147483647 w 6"/>
              <a:gd name="T19" fmla="*/ 2147483647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Freeform 808">
            <a:extLst>
              <a:ext uri="{FF2B5EF4-FFF2-40B4-BE49-F238E27FC236}">
                <a16:creationId xmlns:a16="http://schemas.microsoft.com/office/drawing/2014/main" id="{9ACCB272-DC1E-46CA-94F0-EDC0E881F666}"/>
              </a:ext>
            </a:extLst>
          </p:cNvPr>
          <p:cNvSpPr>
            <a:spLocks/>
          </p:cNvSpPr>
          <p:nvPr/>
        </p:nvSpPr>
        <p:spPr bwMode="auto">
          <a:xfrm>
            <a:off x="4516438" y="2676525"/>
            <a:ext cx="9525" cy="11113"/>
          </a:xfrm>
          <a:custGeom>
            <a:avLst/>
            <a:gdLst>
              <a:gd name="T0" fmla="*/ 2147483647 w 6"/>
              <a:gd name="T1" fmla="*/ 2147483647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0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1" name="Freeform 809">
            <a:extLst>
              <a:ext uri="{FF2B5EF4-FFF2-40B4-BE49-F238E27FC236}">
                <a16:creationId xmlns:a16="http://schemas.microsoft.com/office/drawing/2014/main" id="{F4466895-DF1E-4617-A368-51EBA711363C}"/>
              </a:ext>
            </a:extLst>
          </p:cNvPr>
          <p:cNvSpPr>
            <a:spLocks/>
          </p:cNvSpPr>
          <p:nvPr/>
        </p:nvSpPr>
        <p:spPr bwMode="auto">
          <a:xfrm>
            <a:off x="4516438" y="269716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2" name="Freeform 810">
            <a:extLst>
              <a:ext uri="{FF2B5EF4-FFF2-40B4-BE49-F238E27FC236}">
                <a16:creationId xmlns:a16="http://schemas.microsoft.com/office/drawing/2014/main" id="{400BAC31-0299-4FB2-BF08-52CEE11A6666}"/>
              </a:ext>
            </a:extLst>
          </p:cNvPr>
          <p:cNvSpPr>
            <a:spLocks/>
          </p:cNvSpPr>
          <p:nvPr/>
        </p:nvSpPr>
        <p:spPr bwMode="auto">
          <a:xfrm>
            <a:off x="4516438" y="271938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3" name="Freeform 811">
            <a:extLst>
              <a:ext uri="{FF2B5EF4-FFF2-40B4-BE49-F238E27FC236}">
                <a16:creationId xmlns:a16="http://schemas.microsoft.com/office/drawing/2014/main" id="{D570880C-9940-41EF-B027-96018337597C}"/>
              </a:ext>
            </a:extLst>
          </p:cNvPr>
          <p:cNvSpPr>
            <a:spLocks/>
          </p:cNvSpPr>
          <p:nvPr/>
        </p:nvSpPr>
        <p:spPr bwMode="auto">
          <a:xfrm>
            <a:off x="4516438" y="2740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4" name="Freeform 812">
            <a:extLst>
              <a:ext uri="{FF2B5EF4-FFF2-40B4-BE49-F238E27FC236}">
                <a16:creationId xmlns:a16="http://schemas.microsoft.com/office/drawing/2014/main" id="{18ECA780-CB75-415B-834B-7E1677851D25}"/>
              </a:ext>
            </a:extLst>
          </p:cNvPr>
          <p:cNvSpPr>
            <a:spLocks/>
          </p:cNvSpPr>
          <p:nvPr/>
        </p:nvSpPr>
        <p:spPr bwMode="auto">
          <a:xfrm>
            <a:off x="4516438" y="27606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5" name="Freeform 813">
            <a:extLst>
              <a:ext uri="{FF2B5EF4-FFF2-40B4-BE49-F238E27FC236}">
                <a16:creationId xmlns:a16="http://schemas.microsoft.com/office/drawing/2014/main" id="{2FD941EE-D90D-4694-A2BA-4BBFA14F846F}"/>
              </a:ext>
            </a:extLst>
          </p:cNvPr>
          <p:cNvSpPr>
            <a:spLocks/>
          </p:cNvSpPr>
          <p:nvPr/>
        </p:nvSpPr>
        <p:spPr bwMode="auto">
          <a:xfrm>
            <a:off x="4516438" y="27828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Freeform 814">
            <a:extLst>
              <a:ext uri="{FF2B5EF4-FFF2-40B4-BE49-F238E27FC236}">
                <a16:creationId xmlns:a16="http://schemas.microsoft.com/office/drawing/2014/main" id="{BB8D6EB2-EFFB-40B2-8949-CBA4F0DB8939}"/>
              </a:ext>
            </a:extLst>
          </p:cNvPr>
          <p:cNvSpPr>
            <a:spLocks/>
          </p:cNvSpPr>
          <p:nvPr/>
        </p:nvSpPr>
        <p:spPr bwMode="auto">
          <a:xfrm>
            <a:off x="4516438" y="2803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7" name="Freeform 815">
            <a:extLst>
              <a:ext uri="{FF2B5EF4-FFF2-40B4-BE49-F238E27FC236}">
                <a16:creationId xmlns:a16="http://schemas.microsoft.com/office/drawing/2014/main" id="{2B1D18CE-FA2C-4F74-BC5F-B46EBEF3B15F}"/>
              </a:ext>
            </a:extLst>
          </p:cNvPr>
          <p:cNvSpPr>
            <a:spLocks/>
          </p:cNvSpPr>
          <p:nvPr/>
        </p:nvSpPr>
        <p:spPr bwMode="auto">
          <a:xfrm>
            <a:off x="4516438" y="28241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8" name="Freeform 816">
            <a:extLst>
              <a:ext uri="{FF2B5EF4-FFF2-40B4-BE49-F238E27FC236}">
                <a16:creationId xmlns:a16="http://schemas.microsoft.com/office/drawing/2014/main" id="{4FE5014C-55CC-4AE4-81D4-D54372D12E10}"/>
              </a:ext>
            </a:extLst>
          </p:cNvPr>
          <p:cNvSpPr>
            <a:spLocks/>
          </p:cNvSpPr>
          <p:nvPr/>
        </p:nvSpPr>
        <p:spPr bwMode="auto">
          <a:xfrm>
            <a:off x="4516438" y="28463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9" name="Freeform 817">
            <a:extLst>
              <a:ext uri="{FF2B5EF4-FFF2-40B4-BE49-F238E27FC236}">
                <a16:creationId xmlns:a16="http://schemas.microsoft.com/office/drawing/2014/main" id="{87D5D845-705E-4E2B-A7AB-DC3659EBCFB6}"/>
              </a:ext>
            </a:extLst>
          </p:cNvPr>
          <p:cNvSpPr>
            <a:spLocks/>
          </p:cNvSpPr>
          <p:nvPr/>
        </p:nvSpPr>
        <p:spPr bwMode="auto">
          <a:xfrm>
            <a:off x="4516438" y="2867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0" name="Freeform 818">
            <a:extLst>
              <a:ext uri="{FF2B5EF4-FFF2-40B4-BE49-F238E27FC236}">
                <a16:creationId xmlns:a16="http://schemas.microsoft.com/office/drawing/2014/main" id="{4C2EC6EF-F383-41FC-AFAB-FB1B84909209}"/>
              </a:ext>
            </a:extLst>
          </p:cNvPr>
          <p:cNvSpPr>
            <a:spLocks/>
          </p:cNvSpPr>
          <p:nvPr/>
        </p:nvSpPr>
        <p:spPr bwMode="auto">
          <a:xfrm>
            <a:off x="4516438" y="28876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1" name="Freeform 819">
            <a:extLst>
              <a:ext uri="{FF2B5EF4-FFF2-40B4-BE49-F238E27FC236}">
                <a16:creationId xmlns:a16="http://schemas.microsoft.com/office/drawing/2014/main" id="{EDE59B70-5177-424A-8EFF-9DD7C011CC7A}"/>
              </a:ext>
            </a:extLst>
          </p:cNvPr>
          <p:cNvSpPr>
            <a:spLocks/>
          </p:cNvSpPr>
          <p:nvPr/>
        </p:nvSpPr>
        <p:spPr bwMode="auto">
          <a:xfrm>
            <a:off x="4516438" y="29098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2" name="Freeform 820">
            <a:extLst>
              <a:ext uri="{FF2B5EF4-FFF2-40B4-BE49-F238E27FC236}">
                <a16:creationId xmlns:a16="http://schemas.microsoft.com/office/drawing/2014/main" id="{FF5119CF-826F-49CC-A57F-021422E48C9A}"/>
              </a:ext>
            </a:extLst>
          </p:cNvPr>
          <p:cNvSpPr>
            <a:spLocks/>
          </p:cNvSpPr>
          <p:nvPr/>
        </p:nvSpPr>
        <p:spPr bwMode="auto">
          <a:xfrm>
            <a:off x="4516438" y="2930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0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0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3" name="Freeform 821">
            <a:extLst>
              <a:ext uri="{FF2B5EF4-FFF2-40B4-BE49-F238E27FC236}">
                <a16:creationId xmlns:a16="http://schemas.microsoft.com/office/drawing/2014/main" id="{4004DF3D-184E-4589-825E-B22CFB9CA2D9}"/>
              </a:ext>
            </a:extLst>
          </p:cNvPr>
          <p:cNvSpPr>
            <a:spLocks/>
          </p:cNvSpPr>
          <p:nvPr/>
        </p:nvSpPr>
        <p:spPr bwMode="auto">
          <a:xfrm>
            <a:off x="4516438" y="29416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4" name="Freeform 822">
            <a:extLst>
              <a:ext uri="{FF2B5EF4-FFF2-40B4-BE49-F238E27FC236}">
                <a16:creationId xmlns:a16="http://schemas.microsoft.com/office/drawing/2014/main" id="{4A61F240-7E74-48B7-80AC-3AC59A57252C}"/>
              </a:ext>
            </a:extLst>
          </p:cNvPr>
          <p:cNvSpPr>
            <a:spLocks/>
          </p:cNvSpPr>
          <p:nvPr/>
        </p:nvSpPr>
        <p:spPr bwMode="auto">
          <a:xfrm>
            <a:off x="4516438" y="2962275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5" name="Freeform 823">
            <a:extLst>
              <a:ext uri="{FF2B5EF4-FFF2-40B4-BE49-F238E27FC236}">
                <a16:creationId xmlns:a16="http://schemas.microsoft.com/office/drawing/2014/main" id="{E0133341-D414-4E78-BD76-A3955014CC43}"/>
              </a:ext>
            </a:extLst>
          </p:cNvPr>
          <p:cNvSpPr>
            <a:spLocks/>
          </p:cNvSpPr>
          <p:nvPr/>
        </p:nvSpPr>
        <p:spPr bwMode="auto">
          <a:xfrm>
            <a:off x="4516438" y="298291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6" name="Freeform 824">
            <a:extLst>
              <a:ext uri="{FF2B5EF4-FFF2-40B4-BE49-F238E27FC236}">
                <a16:creationId xmlns:a16="http://schemas.microsoft.com/office/drawing/2014/main" id="{6DE69063-683F-40BB-AFD1-F7358ED4F329}"/>
              </a:ext>
            </a:extLst>
          </p:cNvPr>
          <p:cNvSpPr>
            <a:spLocks/>
          </p:cNvSpPr>
          <p:nvPr/>
        </p:nvSpPr>
        <p:spPr bwMode="auto">
          <a:xfrm>
            <a:off x="4516438" y="30051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7" name="Freeform 825">
            <a:extLst>
              <a:ext uri="{FF2B5EF4-FFF2-40B4-BE49-F238E27FC236}">
                <a16:creationId xmlns:a16="http://schemas.microsoft.com/office/drawing/2014/main" id="{F05E087B-B7FA-424D-8EE3-D549C585D840}"/>
              </a:ext>
            </a:extLst>
          </p:cNvPr>
          <p:cNvSpPr>
            <a:spLocks/>
          </p:cNvSpPr>
          <p:nvPr/>
        </p:nvSpPr>
        <p:spPr bwMode="auto">
          <a:xfrm>
            <a:off x="4516438" y="3025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8" name="Freeform 826">
            <a:extLst>
              <a:ext uri="{FF2B5EF4-FFF2-40B4-BE49-F238E27FC236}">
                <a16:creationId xmlns:a16="http://schemas.microsoft.com/office/drawing/2014/main" id="{3AEE1845-DC76-4934-A573-E4C6037E5861}"/>
              </a:ext>
            </a:extLst>
          </p:cNvPr>
          <p:cNvSpPr>
            <a:spLocks/>
          </p:cNvSpPr>
          <p:nvPr/>
        </p:nvSpPr>
        <p:spPr bwMode="auto">
          <a:xfrm>
            <a:off x="4516438" y="30464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59" name="Freeform 827">
            <a:extLst>
              <a:ext uri="{FF2B5EF4-FFF2-40B4-BE49-F238E27FC236}">
                <a16:creationId xmlns:a16="http://schemas.microsoft.com/office/drawing/2014/main" id="{E941E255-B362-4BD8-B5E5-F6C11B8E9DF2}"/>
              </a:ext>
            </a:extLst>
          </p:cNvPr>
          <p:cNvSpPr>
            <a:spLocks/>
          </p:cNvSpPr>
          <p:nvPr/>
        </p:nvSpPr>
        <p:spPr bwMode="auto">
          <a:xfrm>
            <a:off x="4516438" y="306863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0" name="Freeform 828">
            <a:extLst>
              <a:ext uri="{FF2B5EF4-FFF2-40B4-BE49-F238E27FC236}">
                <a16:creationId xmlns:a16="http://schemas.microsoft.com/office/drawing/2014/main" id="{E0FE1498-EC65-4041-91A9-6F8EC9AAFF88}"/>
              </a:ext>
            </a:extLst>
          </p:cNvPr>
          <p:cNvSpPr>
            <a:spLocks/>
          </p:cNvSpPr>
          <p:nvPr/>
        </p:nvSpPr>
        <p:spPr bwMode="auto">
          <a:xfrm>
            <a:off x="4516438" y="3089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1" name="Freeform 829">
            <a:extLst>
              <a:ext uri="{FF2B5EF4-FFF2-40B4-BE49-F238E27FC236}">
                <a16:creationId xmlns:a16="http://schemas.microsoft.com/office/drawing/2014/main" id="{95E03816-917F-441E-B879-068ECA712BF9}"/>
              </a:ext>
            </a:extLst>
          </p:cNvPr>
          <p:cNvSpPr>
            <a:spLocks/>
          </p:cNvSpPr>
          <p:nvPr/>
        </p:nvSpPr>
        <p:spPr bwMode="auto">
          <a:xfrm>
            <a:off x="4516438" y="31099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2" name="Freeform 830">
            <a:extLst>
              <a:ext uri="{FF2B5EF4-FFF2-40B4-BE49-F238E27FC236}">
                <a16:creationId xmlns:a16="http://schemas.microsoft.com/office/drawing/2014/main" id="{9AC477C5-2F36-4814-8322-0873B7EDC79C}"/>
              </a:ext>
            </a:extLst>
          </p:cNvPr>
          <p:cNvSpPr>
            <a:spLocks/>
          </p:cNvSpPr>
          <p:nvPr/>
        </p:nvSpPr>
        <p:spPr bwMode="auto">
          <a:xfrm>
            <a:off x="4516438" y="313213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3" name="Freeform 831">
            <a:extLst>
              <a:ext uri="{FF2B5EF4-FFF2-40B4-BE49-F238E27FC236}">
                <a16:creationId xmlns:a16="http://schemas.microsoft.com/office/drawing/2014/main" id="{EE92CA8D-C8AD-4956-81AF-828AFD05F45A}"/>
              </a:ext>
            </a:extLst>
          </p:cNvPr>
          <p:cNvSpPr>
            <a:spLocks/>
          </p:cNvSpPr>
          <p:nvPr/>
        </p:nvSpPr>
        <p:spPr bwMode="auto">
          <a:xfrm>
            <a:off x="4516438" y="3152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4" name="Freeform 832">
            <a:extLst>
              <a:ext uri="{FF2B5EF4-FFF2-40B4-BE49-F238E27FC236}">
                <a16:creationId xmlns:a16="http://schemas.microsoft.com/office/drawing/2014/main" id="{80E864FC-F1C5-4C31-8167-20404F4C602C}"/>
              </a:ext>
            </a:extLst>
          </p:cNvPr>
          <p:cNvSpPr>
            <a:spLocks/>
          </p:cNvSpPr>
          <p:nvPr/>
        </p:nvSpPr>
        <p:spPr bwMode="auto">
          <a:xfrm>
            <a:off x="4516438" y="31734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5" name="Freeform 833">
            <a:extLst>
              <a:ext uri="{FF2B5EF4-FFF2-40B4-BE49-F238E27FC236}">
                <a16:creationId xmlns:a16="http://schemas.microsoft.com/office/drawing/2014/main" id="{0A45AD99-D6D9-4412-AB30-E758F31021BC}"/>
              </a:ext>
            </a:extLst>
          </p:cNvPr>
          <p:cNvSpPr>
            <a:spLocks/>
          </p:cNvSpPr>
          <p:nvPr/>
        </p:nvSpPr>
        <p:spPr bwMode="auto">
          <a:xfrm>
            <a:off x="4516438" y="319563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6" name="Freeform 834">
            <a:extLst>
              <a:ext uri="{FF2B5EF4-FFF2-40B4-BE49-F238E27FC236}">
                <a16:creationId xmlns:a16="http://schemas.microsoft.com/office/drawing/2014/main" id="{5C8C067D-B235-415F-B2D4-F9B009ECB41D}"/>
              </a:ext>
            </a:extLst>
          </p:cNvPr>
          <p:cNvSpPr>
            <a:spLocks/>
          </p:cNvSpPr>
          <p:nvPr/>
        </p:nvSpPr>
        <p:spPr bwMode="auto">
          <a:xfrm>
            <a:off x="4516438" y="3216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7" name="Freeform 835">
            <a:extLst>
              <a:ext uri="{FF2B5EF4-FFF2-40B4-BE49-F238E27FC236}">
                <a16:creationId xmlns:a16="http://schemas.microsoft.com/office/drawing/2014/main" id="{CE9F5D2A-6E15-4B24-B50D-40DEA2B10772}"/>
              </a:ext>
            </a:extLst>
          </p:cNvPr>
          <p:cNvSpPr>
            <a:spLocks/>
          </p:cNvSpPr>
          <p:nvPr/>
        </p:nvSpPr>
        <p:spPr bwMode="auto">
          <a:xfrm>
            <a:off x="4516438" y="322738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8" name="Freeform 836">
            <a:extLst>
              <a:ext uri="{FF2B5EF4-FFF2-40B4-BE49-F238E27FC236}">
                <a16:creationId xmlns:a16="http://schemas.microsoft.com/office/drawing/2014/main" id="{4A18B387-AF0E-4403-B5B1-F0D4914688E2}"/>
              </a:ext>
            </a:extLst>
          </p:cNvPr>
          <p:cNvSpPr>
            <a:spLocks/>
          </p:cNvSpPr>
          <p:nvPr/>
        </p:nvSpPr>
        <p:spPr bwMode="auto">
          <a:xfrm>
            <a:off x="4516438" y="3248025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69" name="Freeform 837">
            <a:extLst>
              <a:ext uri="{FF2B5EF4-FFF2-40B4-BE49-F238E27FC236}">
                <a16:creationId xmlns:a16="http://schemas.microsoft.com/office/drawing/2014/main" id="{F162F228-6361-4EA1-AC99-3A8A312C1158}"/>
              </a:ext>
            </a:extLst>
          </p:cNvPr>
          <p:cNvSpPr>
            <a:spLocks/>
          </p:cNvSpPr>
          <p:nvPr/>
        </p:nvSpPr>
        <p:spPr bwMode="auto">
          <a:xfrm>
            <a:off x="4516438" y="326866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0" name="Freeform 838">
            <a:extLst>
              <a:ext uri="{FF2B5EF4-FFF2-40B4-BE49-F238E27FC236}">
                <a16:creationId xmlns:a16="http://schemas.microsoft.com/office/drawing/2014/main" id="{E38C0552-A220-43A8-BDD2-4E5B703FE935}"/>
              </a:ext>
            </a:extLst>
          </p:cNvPr>
          <p:cNvSpPr>
            <a:spLocks/>
          </p:cNvSpPr>
          <p:nvPr/>
        </p:nvSpPr>
        <p:spPr bwMode="auto">
          <a:xfrm>
            <a:off x="4516438" y="329088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1" name="Freeform 839">
            <a:extLst>
              <a:ext uri="{FF2B5EF4-FFF2-40B4-BE49-F238E27FC236}">
                <a16:creationId xmlns:a16="http://schemas.microsoft.com/office/drawing/2014/main" id="{656BED06-3872-400B-B4CD-F97C70FAEABF}"/>
              </a:ext>
            </a:extLst>
          </p:cNvPr>
          <p:cNvSpPr>
            <a:spLocks/>
          </p:cNvSpPr>
          <p:nvPr/>
        </p:nvSpPr>
        <p:spPr bwMode="auto">
          <a:xfrm>
            <a:off x="4516438" y="3311525"/>
            <a:ext cx="9525" cy="11113"/>
          </a:xfrm>
          <a:custGeom>
            <a:avLst/>
            <a:gdLst>
              <a:gd name="T0" fmla="*/ 2147483647 w 6"/>
              <a:gd name="T1" fmla="*/ 2147483647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2" name="Freeform 840">
            <a:extLst>
              <a:ext uri="{FF2B5EF4-FFF2-40B4-BE49-F238E27FC236}">
                <a16:creationId xmlns:a16="http://schemas.microsoft.com/office/drawing/2014/main" id="{A4AACDCA-D410-4F57-BBAB-129012DB8CB5}"/>
              </a:ext>
            </a:extLst>
          </p:cNvPr>
          <p:cNvSpPr>
            <a:spLocks/>
          </p:cNvSpPr>
          <p:nvPr/>
        </p:nvSpPr>
        <p:spPr bwMode="auto">
          <a:xfrm>
            <a:off x="4516438" y="33321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3" name="Freeform 841">
            <a:extLst>
              <a:ext uri="{FF2B5EF4-FFF2-40B4-BE49-F238E27FC236}">
                <a16:creationId xmlns:a16="http://schemas.microsoft.com/office/drawing/2014/main" id="{051F0790-FBDB-4318-8B8A-7464CC198999}"/>
              </a:ext>
            </a:extLst>
          </p:cNvPr>
          <p:cNvSpPr>
            <a:spLocks/>
          </p:cNvSpPr>
          <p:nvPr/>
        </p:nvSpPr>
        <p:spPr bwMode="auto">
          <a:xfrm>
            <a:off x="4516438" y="33543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4" name="Freeform 842">
            <a:extLst>
              <a:ext uri="{FF2B5EF4-FFF2-40B4-BE49-F238E27FC236}">
                <a16:creationId xmlns:a16="http://schemas.microsoft.com/office/drawing/2014/main" id="{75DC8C48-149F-4285-A559-258551E276ED}"/>
              </a:ext>
            </a:extLst>
          </p:cNvPr>
          <p:cNvSpPr>
            <a:spLocks/>
          </p:cNvSpPr>
          <p:nvPr/>
        </p:nvSpPr>
        <p:spPr bwMode="auto">
          <a:xfrm>
            <a:off x="4516438" y="3375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5" name="Freeform 843">
            <a:extLst>
              <a:ext uri="{FF2B5EF4-FFF2-40B4-BE49-F238E27FC236}">
                <a16:creationId xmlns:a16="http://schemas.microsoft.com/office/drawing/2014/main" id="{56F6FBA9-765F-4B29-8C2E-D366EA880F8D}"/>
              </a:ext>
            </a:extLst>
          </p:cNvPr>
          <p:cNvSpPr>
            <a:spLocks/>
          </p:cNvSpPr>
          <p:nvPr/>
        </p:nvSpPr>
        <p:spPr bwMode="auto">
          <a:xfrm>
            <a:off x="4516438" y="33956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6" name="Freeform 844">
            <a:extLst>
              <a:ext uri="{FF2B5EF4-FFF2-40B4-BE49-F238E27FC236}">
                <a16:creationId xmlns:a16="http://schemas.microsoft.com/office/drawing/2014/main" id="{B624A054-E1FA-4B4A-8B7E-8C9CF59913F7}"/>
              </a:ext>
            </a:extLst>
          </p:cNvPr>
          <p:cNvSpPr>
            <a:spLocks/>
          </p:cNvSpPr>
          <p:nvPr/>
        </p:nvSpPr>
        <p:spPr bwMode="auto">
          <a:xfrm>
            <a:off x="4516438" y="34178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7" name="Freeform 845">
            <a:extLst>
              <a:ext uri="{FF2B5EF4-FFF2-40B4-BE49-F238E27FC236}">
                <a16:creationId xmlns:a16="http://schemas.microsoft.com/office/drawing/2014/main" id="{EB32DB16-5526-4A0B-B50D-6BB9B9C62E4A}"/>
              </a:ext>
            </a:extLst>
          </p:cNvPr>
          <p:cNvSpPr>
            <a:spLocks/>
          </p:cNvSpPr>
          <p:nvPr/>
        </p:nvSpPr>
        <p:spPr bwMode="auto">
          <a:xfrm>
            <a:off x="4516438" y="3438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8" name="Freeform 846">
            <a:extLst>
              <a:ext uri="{FF2B5EF4-FFF2-40B4-BE49-F238E27FC236}">
                <a16:creationId xmlns:a16="http://schemas.microsoft.com/office/drawing/2014/main" id="{6735ED7E-639A-4E08-A162-FCAB359067A1}"/>
              </a:ext>
            </a:extLst>
          </p:cNvPr>
          <p:cNvSpPr>
            <a:spLocks/>
          </p:cNvSpPr>
          <p:nvPr/>
        </p:nvSpPr>
        <p:spPr bwMode="auto">
          <a:xfrm>
            <a:off x="4516438" y="34591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79" name="Freeform 847">
            <a:extLst>
              <a:ext uri="{FF2B5EF4-FFF2-40B4-BE49-F238E27FC236}">
                <a16:creationId xmlns:a16="http://schemas.microsoft.com/office/drawing/2014/main" id="{E8243357-3B05-44A1-B38C-D0F484075A27}"/>
              </a:ext>
            </a:extLst>
          </p:cNvPr>
          <p:cNvSpPr>
            <a:spLocks/>
          </p:cNvSpPr>
          <p:nvPr/>
        </p:nvSpPr>
        <p:spPr bwMode="auto">
          <a:xfrm>
            <a:off x="4516438" y="34813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0" name="Freeform 848">
            <a:extLst>
              <a:ext uri="{FF2B5EF4-FFF2-40B4-BE49-F238E27FC236}">
                <a16:creationId xmlns:a16="http://schemas.microsoft.com/office/drawing/2014/main" id="{9170D07C-8BE0-45A0-823C-9B86E372965E}"/>
              </a:ext>
            </a:extLst>
          </p:cNvPr>
          <p:cNvSpPr>
            <a:spLocks/>
          </p:cNvSpPr>
          <p:nvPr/>
        </p:nvSpPr>
        <p:spPr bwMode="auto">
          <a:xfrm>
            <a:off x="4516438" y="3502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1" name="Freeform 849">
            <a:extLst>
              <a:ext uri="{FF2B5EF4-FFF2-40B4-BE49-F238E27FC236}">
                <a16:creationId xmlns:a16="http://schemas.microsoft.com/office/drawing/2014/main" id="{AB6F43F2-9A75-47A8-A0E3-1373514684C3}"/>
              </a:ext>
            </a:extLst>
          </p:cNvPr>
          <p:cNvSpPr>
            <a:spLocks/>
          </p:cNvSpPr>
          <p:nvPr/>
        </p:nvSpPr>
        <p:spPr bwMode="auto">
          <a:xfrm>
            <a:off x="4516438" y="35131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2" name="Freeform 850">
            <a:extLst>
              <a:ext uri="{FF2B5EF4-FFF2-40B4-BE49-F238E27FC236}">
                <a16:creationId xmlns:a16="http://schemas.microsoft.com/office/drawing/2014/main" id="{2E4CCC21-7C08-4E92-ACF3-B5B95F5A4EB7}"/>
              </a:ext>
            </a:extLst>
          </p:cNvPr>
          <p:cNvSpPr>
            <a:spLocks/>
          </p:cNvSpPr>
          <p:nvPr/>
        </p:nvSpPr>
        <p:spPr bwMode="auto">
          <a:xfrm>
            <a:off x="4516438" y="3533775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3" name="Freeform 851">
            <a:extLst>
              <a:ext uri="{FF2B5EF4-FFF2-40B4-BE49-F238E27FC236}">
                <a16:creationId xmlns:a16="http://schemas.microsoft.com/office/drawing/2014/main" id="{FCAF17EA-E2B2-4DC8-82A9-6DF82030D8E5}"/>
              </a:ext>
            </a:extLst>
          </p:cNvPr>
          <p:cNvSpPr>
            <a:spLocks/>
          </p:cNvSpPr>
          <p:nvPr/>
        </p:nvSpPr>
        <p:spPr bwMode="auto">
          <a:xfrm>
            <a:off x="4516438" y="355441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4" name="Freeform 852">
            <a:extLst>
              <a:ext uri="{FF2B5EF4-FFF2-40B4-BE49-F238E27FC236}">
                <a16:creationId xmlns:a16="http://schemas.microsoft.com/office/drawing/2014/main" id="{1B5DD22F-0898-4253-BC61-922A06B18C82}"/>
              </a:ext>
            </a:extLst>
          </p:cNvPr>
          <p:cNvSpPr>
            <a:spLocks/>
          </p:cNvSpPr>
          <p:nvPr/>
        </p:nvSpPr>
        <p:spPr bwMode="auto">
          <a:xfrm>
            <a:off x="4516438" y="35766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5" name="Freeform 853">
            <a:extLst>
              <a:ext uri="{FF2B5EF4-FFF2-40B4-BE49-F238E27FC236}">
                <a16:creationId xmlns:a16="http://schemas.microsoft.com/office/drawing/2014/main" id="{9E000820-1250-4353-8C9F-AC38971A370D}"/>
              </a:ext>
            </a:extLst>
          </p:cNvPr>
          <p:cNvSpPr>
            <a:spLocks/>
          </p:cNvSpPr>
          <p:nvPr/>
        </p:nvSpPr>
        <p:spPr bwMode="auto">
          <a:xfrm>
            <a:off x="4516438" y="3597275"/>
            <a:ext cx="9525" cy="11113"/>
          </a:xfrm>
          <a:custGeom>
            <a:avLst/>
            <a:gdLst>
              <a:gd name="T0" fmla="*/ 2147483647 w 6"/>
              <a:gd name="T1" fmla="*/ 2147483647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6" name="Freeform 854">
            <a:extLst>
              <a:ext uri="{FF2B5EF4-FFF2-40B4-BE49-F238E27FC236}">
                <a16:creationId xmlns:a16="http://schemas.microsoft.com/office/drawing/2014/main" id="{A8CFD08D-1E81-469D-99B2-D9F37348B816}"/>
              </a:ext>
            </a:extLst>
          </p:cNvPr>
          <p:cNvSpPr>
            <a:spLocks/>
          </p:cNvSpPr>
          <p:nvPr/>
        </p:nvSpPr>
        <p:spPr bwMode="auto">
          <a:xfrm>
            <a:off x="4516438" y="36179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7" name="Freeform 855">
            <a:extLst>
              <a:ext uri="{FF2B5EF4-FFF2-40B4-BE49-F238E27FC236}">
                <a16:creationId xmlns:a16="http://schemas.microsoft.com/office/drawing/2014/main" id="{6502B1AA-7E9D-4B27-9D2D-10FFD91DCE03}"/>
              </a:ext>
            </a:extLst>
          </p:cNvPr>
          <p:cNvSpPr>
            <a:spLocks/>
          </p:cNvSpPr>
          <p:nvPr/>
        </p:nvSpPr>
        <p:spPr bwMode="auto">
          <a:xfrm>
            <a:off x="4516438" y="36401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8" name="Freeform 856">
            <a:extLst>
              <a:ext uri="{FF2B5EF4-FFF2-40B4-BE49-F238E27FC236}">
                <a16:creationId xmlns:a16="http://schemas.microsoft.com/office/drawing/2014/main" id="{F3969E6D-83C9-4C30-B52C-A3E2C9066044}"/>
              </a:ext>
            </a:extLst>
          </p:cNvPr>
          <p:cNvSpPr>
            <a:spLocks/>
          </p:cNvSpPr>
          <p:nvPr/>
        </p:nvSpPr>
        <p:spPr bwMode="auto">
          <a:xfrm>
            <a:off x="4516438" y="3660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89" name="Freeform 857">
            <a:extLst>
              <a:ext uri="{FF2B5EF4-FFF2-40B4-BE49-F238E27FC236}">
                <a16:creationId xmlns:a16="http://schemas.microsoft.com/office/drawing/2014/main" id="{E85EDB9A-8E41-4293-B973-EEF4D42DB147}"/>
              </a:ext>
            </a:extLst>
          </p:cNvPr>
          <p:cNvSpPr>
            <a:spLocks/>
          </p:cNvSpPr>
          <p:nvPr/>
        </p:nvSpPr>
        <p:spPr bwMode="auto">
          <a:xfrm>
            <a:off x="4516438" y="368300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0" name="Freeform 858">
            <a:extLst>
              <a:ext uri="{FF2B5EF4-FFF2-40B4-BE49-F238E27FC236}">
                <a16:creationId xmlns:a16="http://schemas.microsoft.com/office/drawing/2014/main" id="{1906FE01-F98C-45AF-A995-00FC1C8B8507}"/>
              </a:ext>
            </a:extLst>
          </p:cNvPr>
          <p:cNvSpPr>
            <a:spLocks/>
          </p:cNvSpPr>
          <p:nvPr/>
        </p:nvSpPr>
        <p:spPr bwMode="auto">
          <a:xfrm>
            <a:off x="4516438" y="37036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1" name="Freeform 859">
            <a:extLst>
              <a:ext uri="{FF2B5EF4-FFF2-40B4-BE49-F238E27FC236}">
                <a16:creationId xmlns:a16="http://schemas.microsoft.com/office/drawing/2014/main" id="{B3736589-6381-4162-AC8F-1C22A4647F99}"/>
              </a:ext>
            </a:extLst>
          </p:cNvPr>
          <p:cNvSpPr>
            <a:spLocks/>
          </p:cNvSpPr>
          <p:nvPr/>
        </p:nvSpPr>
        <p:spPr bwMode="auto">
          <a:xfrm>
            <a:off x="4516438" y="3724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2" name="Freeform 860">
            <a:extLst>
              <a:ext uri="{FF2B5EF4-FFF2-40B4-BE49-F238E27FC236}">
                <a16:creationId xmlns:a16="http://schemas.microsoft.com/office/drawing/2014/main" id="{5B339CF6-F667-4AE7-856B-12AD0E121B8D}"/>
              </a:ext>
            </a:extLst>
          </p:cNvPr>
          <p:cNvSpPr>
            <a:spLocks/>
          </p:cNvSpPr>
          <p:nvPr/>
        </p:nvSpPr>
        <p:spPr bwMode="auto">
          <a:xfrm>
            <a:off x="4516438" y="374650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3" name="Freeform 861">
            <a:extLst>
              <a:ext uri="{FF2B5EF4-FFF2-40B4-BE49-F238E27FC236}">
                <a16:creationId xmlns:a16="http://schemas.microsoft.com/office/drawing/2014/main" id="{02B36434-604F-47B0-9F5C-215763DC1520}"/>
              </a:ext>
            </a:extLst>
          </p:cNvPr>
          <p:cNvSpPr>
            <a:spLocks/>
          </p:cNvSpPr>
          <p:nvPr/>
        </p:nvSpPr>
        <p:spPr bwMode="auto">
          <a:xfrm>
            <a:off x="4516438" y="37671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4" name="Freeform 862">
            <a:extLst>
              <a:ext uri="{FF2B5EF4-FFF2-40B4-BE49-F238E27FC236}">
                <a16:creationId xmlns:a16="http://schemas.microsoft.com/office/drawing/2014/main" id="{48AF1D8D-B336-4B0B-9029-ED1DB011108A}"/>
              </a:ext>
            </a:extLst>
          </p:cNvPr>
          <p:cNvSpPr>
            <a:spLocks/>
          </p:cNvSpPr>
          <p:nvPr/>
        </p:nvSpPr>
        <p:spPr bwMode="auto">
          <a:xfrm>
            <a:off x="4516438" y="3787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5" name="Freeform 863">
            <a:extLst>
              <a:ext uri="{FF2B5EF4-FFF2-40B4-BE49-F238E27FC236}">
                <a16:creationId xmlns:a16="http://schemas.microsoft.com/office/drawing/2014/main" id="{73B60164-E5CD-4D8B-89CF-FB187868DA8D}"/>
              </a:ext>
            </a:extLst>
          </p:cNvPr>
          <p:cNvSpPr>
            <a:spLocks/>
          </p:cNvSpPr>
          <p:nvPr/>
        </p:nvSpPr>
        <p:spPr bwMode="auto">
          <a:xfrm>
            <a:off x="4516438" y="381000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0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0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6" name="Freeform 864">
            <a:extLst>
              <a:ext uri="{FF2B5EF4-FFF2-40B4-BE49-F238E27FC236}">
                <a16:creationId xmlns:a16="http://schemas.microsoft.com/office/drawing/2014/main" id="{2A5BED3D-B7BD-4D13-A63B-21D5F5C28E11}"/>
              </a:ext>
            </a:extLst>
          </p:cNvPr>
          <p:cNvSpPr>
            <a:spLocks/>
          </p:cNvSpPr>
          <p:nvPr/>
        </p:nvSpPr>
        <p:spPr bwMode="auto">
          <a:xfrm>
            <a:off x="6340475" y="2973388"/>
            <a:ext cx="9525" cy="9525"/>
          </a:xfrm>
          <a:custGeom>
            <a:avLst/>
            <a:gdLst>
              <a:gd name="T0" fmla="*/ 2147483647 w 6"/>
              <a:gd name="T1" fmla="*/ 2147483647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2147483647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0 w 6"/>
              <a:gd name="T17" fmla="*/ 2147483647 h 6"/>
              <a:gd name="T18" fmla="*/ 2147483647 w 6"/>
              <a:gd name="T19" fmla="*/ 2147483647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7" name="Freeform 865">
            <a:extLst>
              <a:ext uri="{FF2B5EF4-FFF2-40B4-BE49-F238E27FC236}">
                <a16:creationId xmlns:a16="http://schemas.microsoft.com/office/drawing/2014/main" id="{C82E2229-C61C-4711-A239-C0647B968FC0}"/>
              </a:ext>
            </a:extLst>
          </p:cNvPr>
          <p:cNvSpPr>
            <a:spLocks/>
          </p:cNvSpPr>
          <p:nvPr/>
        </p:nvSpPr>
        <p:spPr bwMode="auto">
          <a:xfrm>
            <a:off x="6340475" y="2994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0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8" name="Freeform 866">
            <a:extLst>
              <a:ext uri="{FF2B5EF4-FFF2-40B4-BE49-F238E27FC236}">
                <a16:creationId xmlns:a16="http://schemas.microsoft.com/office/drawing/2014/main" id="{356452BD-1A89-4609-A646-054B45608525}"/>
              </a:ext>
            </a:extLst>
          </p:cNvPr>
          <p:cNvSpPr>
            <a:spLocks/>
          </p:cNvSpPr>
          <p:nvPr/>
        </p:nvSpPr>
        <p:spPr bwMode="auto">
          <a:xfrm>
            <a:off x="6340475" y="30146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0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99" name="Freeform 867">
            <a:extLst>
              <a:ext uri="{FF2B5EF4-FFF2-40B4-BE49-F238E27FC236}">
                <a16:creationId xmlns:a16="http://schemas.microsoft.com/office/drawing/2014/main" id="{9EFE1B74-F153-49E5-9F7F-3CC982CBD6F6}"/>
              </a:ext>
            </a:extLst>
          </p:cNvPr>
          <p:cNvSpPr>
            <a:spLocks/>
          </p:cNvSpPr>
          <p:nvPr/>
        </p:nvSpPr>
        <p:spPr bwMode="auto">
          <a:xfrm>
            <a:off x="6340475" y="30368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0 w 6"/>
              <a:gd name="T17" fmla="*/ 0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0" name="Freeform 868">
            <a:extLst>
              <a:ext uri="{FF2B5EF4-FFF2-40B4-BE49-F238E27FC236}">
                <a16:creationId xmlns:a16="http://schemas.microsoft.com/office/drawing/2014/main" id="{4F2DE1CA-A107-4270-AC28-1B30EDB12321}"/>
              </a:ext>
            </a:extLst>
          </p:cNvPr>
          <p:cNvSpPr>
            <a:spLocks/>
          </p:cNvSpPr>
          <p:nvPr/>
        </p:nvSpPr>
        <p:spPr bwMode="auto">
          <a:xfrm>
            <a:off x="6340475" y="3057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1" name="Freeform 869">
            <a:extLst>
              <a:ext uri="{FF2B5EF4-FFF2-40B4-BE49-F238E27FC236}">
                <a16:creationId xmlns:a16="http://schemas.microsoft.com/office/drawing/2014/main" id="{B063717A-A969-4335-944F-71C53995E5E6}"/>
              </a:ext>
            </a:extLst>
          </p:cNvPr>
          <p:cNvSpPr>
            <a:spLocks/>
          </p:cNvSpPr>
          <p:nvPr/>
        </p:nvSpPr>
        <p:spPr bwMode="auto">
          <a:xfrm>
            <a:off x="6340475" y="30781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2" name="Freeform 870">
            <a:extLst>
              <a:ext uri="{FF2B5EF4-FFF2-40B4-BE49-F238E27FC236}">
                <a16:creationId xmlns:a16="http://schemas.microsoft.com/office/drawing/2014/main" id="{6BD7D848-72AA-4740-B413-99D299126439}"/>
              </a:ext>
            </a:extLst>
          </p:cNvPr>
          <p:cNvSpPr>
            <a:spLocks/>
          </p:cNvSpPr>
          <p:nvPr/>
        </p:nvSpPr>
        <p:spPr bwMode="auto">
          <a:xfrm>
            <a:off x="6340475" y="31003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3" name="Freeform 871">
            <a:extLst>
              <a:ext uri="{FF2B5EF4-FFF2-40B4-BE49-F238E27FC236}">
                <a16:creationId xmlns:a16="http://schemas.microsoft.com/office/drawing/2014/main" id="{E4607E4C-CDD8-4EAB-86FA-F921DDC2E98B}"/>
              </a:ext>
            </a:extLst>
          </p:cNvPr>
          <p:cNvSpPr>
            <a:spLocks/>
          </p:cNvSpPr>
          <p:nvPr/>
        </p:nvSpPr>
        <p:spPr bwMode="auto">
          <a:xfrm>
            <a:off x="6340475" y="3121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4" name="Freeform 872">
            <a:extLst>
              <a:ext uri="{FF2B5EF4-FFF2-40B4-BE49-F238E27FC236}">
                <a16:creationId xmlns:a16="http://schemas.microsoft.com/office/drawing/2014/main" id="{899470BF-78CB-401A-9C80-C48C8EA6D5B0}"/>
              </a:ext>
            </a:extLst>
          </p:cNvPr>
          <p:cNvSpPr>
            <a:spLocks/>
          </p:cNvSpPr>
          <p:nvPr/>
        </p:nvSpPr>
        <p:spPr bwMode="auto">
          <a:xfrm>
            <a:off x="6340475" y="31321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5" name="Freeform 873">
            <a:extLst>
              <a:ext uri="{FF2B5EF4-FFF2-40B4-BE49-F238E27FC236}">
                <a16:creationId xmlns:a16="http://schemas.microsoft.com/office/drawing/2014/main" id="{95672D0A-2BF6-48A9-858A-68C382976254}"/>
              </a:ext>
            </a:extLst>
          </p:cNvPr>
          <p:cNvSpPr>
            <a:spLocks/>
          </p:cNvSpPr>
          <p:nvPr/>
        </p:nvSpPr>
        <p:spPr bwMode="auto">
          <a:xfrm>
            <a:off x="6340475" y="3152775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6" name="Freeform 874">
            <a:extLst>
              <a:ext uri="{FF2B5EF4-FFF2-40B4-BE49-F238E27FC236}">
                <a16:creationId xmlns:a16="http://schemas.microsoft.com/office/drawing/2014/main" id="{2AFA8C9B-9BDD-4163-B429-483C4C66510B}"/>
              </a:ext>
            </a:extLst>
          </p:cNvPr>
          <p:cNvSpPr>
            <a:spLocks/>
          </p:cNvSpPr>
          <p:nvPr/>
        </p:nvSpPr>
        <p:spPr bwMode="auto">
          <a:xfrm>
            <a:off x="6340475" y="317341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7" name="Freeform 875">
            <a:extLst>
              <a:ext uri="{FF2B5EF4-FFF2-40B4-BE49-F238E27FC236}">
                <a16:creationId xmlns:a16="http://schemas.microsoft.com/office/drawing/2014/main" id="{688AD7A2-F6FB-4363-9F13-5B31BB8B07DA}"/>
              </a:ext>
            </a:extLst>
          </p:cNvPr>
          <p:cNvSpPr>
            <a:spLocks/>
          </p:cNvSpPr>
          <p:nvPr/>
        </p:nvSpPr>
        <p:spPr bwMode="auto">
          <a:xfrm>
            <a:off x="6340475" y="31956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8" name="Freeform 876">
            <a:extLst>
              <a:ext uri="{FF2B5EF4-FFF2-40B4-BE49-F238E27FC236}">
                <a16:creationId xmlns:a16="http://schemas.microsoft.com/office/drawing/2014/main" id="{80EABB07-24C5-4ED7-98B9-51CBF50D587A}"/>
              </a:ext>
            </a:extLst>
          </p:cNvPr>
          <p:cNvSpPr>
            <a:spLocks/>
          </p:cNvSpPr>
          <p:nvPr/>
        </p:nvSpPr>
        <p:spPr bwMode="auto">
          <a:xfrm>
            <a:off x="6340475" y="3216275"/>
            <a:ext cx="9525" cy="11113"/>
          </a:xfrm>
          <a:custGeom>
            <a:avLst/>
            <a:gdLst>
              <a:gd name="T0" fmla="*/ 2147483647 w 6"/>
              <a:gd name="T1" fmla="*/ 2147483647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09" name="Freeform 877">
            <a:extLst>
              <a:ext uri="{FF2B5EF4-FFF2-40B4-BE49-F238E27FC236}">
                <a16:creationId xmlns:a16="http://schemas.microsoft.com/office/drawing/2014/main" id="{37B4590B-AA3F-4F2E-9339-FE98C5060D97}"/>
              </a:ext>
            </a:extLst>
          </p:cNvPr>
          <p:cNvSpPr>
            <a:spLocks/>
          </p:cNvSpPr>
          <p:nvPr/>
        </p:nvSpPr>
        <p:spPr bwMode="auto">
          <a:xfrm>
            <a:off x="6340475" y="32369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0" name="Freeform 878">
            <a:extLst>
              <a:ext uri="{FF2B5EF4-FFF2-40B4-BE49-F238E27FC236}">
                <a16:creationId xmlns:a16="http://schemas.microsoft.com/office/drawing/2014/main" id="{6743B57A-7890-42F4-9133-1B4FA27249E8}"/>
              </a:ext>
            </a:extLst>
          </p:cNvPr>
          <p:cNvSpPr>
            <a:spLocks/>
          </p:cNvSpPr>
          <p:nvPr/>
        </p:nvSpPr>
        <p:spPr bwMode="auto">
          <a:xfrm>
            <a:off x="6340475" y="325913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1" name="Freeform 879">
            <a:extLst>
              <a:ext uri="{FF2B5EF4-FFF2-40B4-BE49-F238E27FC236}">
                <a16:creationId xmlns:a16="http://schemas.microsoft.com/office/drawing/2014/main" id="{A5187C8D-E65F-4835-9BDF-F6A915AE3DC3}"/>
              </a:ext>
            </a:extLst>
          </p:cNvPr>
          <p:cNvSpPr>
            <a:spLocks/>
          </p:cNvSpPr>
          <p:nvPr/>
        </p:nvSpPr>
        <p:spPr bwMode="auto">
          <a:xfrm>
            <a:off x="6340475" y="3279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2" name="Freeform 880">
            <a:extLst>
              <a:ext uri="{FF2B5EF4-FFF2-40B4-BE49-F238E27FC236}">
                <a16:creationId xmlns:a16="http://schemas.microsoft.com/office/drawing/2014/main" id="{3CB55948-10B8-4CEF-8CCF-CF1C01972B2C}"/>
              </a:ext>
            </a:extLst>
          </p:cNvPr>
          <p:cNvSpPr>
            <a:spLocks/>
          </p:cNvSpPr>
          <p:nvPr/>
        </p:nvSpPr>
        <p:spPr bwMode="auto">
          <a:xfrm>
            <a:off x="6340475" y="33004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3" name="Freeform 881">
            <a:extLst>
              <a:ext uri="{FF2B5EF4-FFF2-40B4-BE49-F238E27FC236}">
                <a16:creationId xmlns:a16="http://schemas.microsoft.com/office/drawing/2014/main" id="{BD805CD9-E8B8-464D-92C5-99D520AB8237}"/>
              </a:ext>
            </a:extLst>
          </p:cNvPr>
          <p:cNvSpPr>
            <a:spLocks/>
          </p:cNvSpPr>
          <p:nvPr/>
        </p:nvSpPr>
        <p:spPr bwMode="auto">
          <a:xfrm>
            <a:off x="6340475" y="332263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4" name="Freeform 882">
            <a:extLst>
              <a:ext uri="{FF2B5EF4-FFF2-40B4-BE49-F238E27FC236}">
                <a16:creationId xmlns:a16="http://schemas.microsoft.com/office/drawing/2014/main" id="{1B3F5E15-0AD0-42E3-A082-EB29E26C3802}"/>
              </a:ext>
            </a:extLst>
          </p:cNvPr>
          <p:cNvSpPr>
            <a:spLocks/>
          </p:cNvSpPr>
          <p:nvPr/>
        </p:nvSpPr>
        <p:spPr bwMode="auto">
          <a:xfrm>
            <a:off x="6340475" y="3343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5" name="Freeform 883">
            <a:extLst>
              <a:ext uri="{FF2B5EF4-FFF2-40B4-BE49-F238E27FC236}">
                <a16:creationId xmlns:a16="http://schemas.microsoft.com/office/drawing/2014/main" id="{E0FA1885-2FC8-4746-81D1-4D02AFC278ED}"/>
              </a:ext>
            </a:extLst>
          </p:cNvPr>
          <p:cNvSpPr>
            <a:spLocks/>
          </p:cNvSpPr>
          <p:nvPr/>
        </p:nvSpPr>
        <p:spPr bwMode="auto">
          <a:xfrm>
            <a:off x="6340475" y="33639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6" name="Freeform 884">
            <a:extLst>
              <a:ext uri="{FF2B5EF4-FFF2-40B4-BE49-F238E27FC236}">
                <a16:creationId xmlns:a16="http://schemas.microsoft.com/office/drawing/2014/main" id="{3211AC0C-790A-4B3F-9ECC-59228697C61B}"/>
              </a:ext>
            </a:extLst>
          </p:cNvPr>
          <p:cNvSpPr>
            <a:spLocks/>
          </p:cNvSpPr>
          <p:nvPr/>
        </p:nvSpPr>
        <p:spPr bwMode="auto">
          <a:xfrm>
            <a:off x="6340475" y="338613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7" name="Freeform 885">
            <a:extLst>
              <a:ext uri="{FF2B5EF4-FFF2-40B4-BE49-F238E27FC236}">
                <a16:creationId xmlns:a16="http://schemas.microsoft.com/office/drawing/2014/main" id="{E0B2DDD0-D217-427E-8E7E-F71AF95CC2DC}"/>
              </a:ext>
            </a:extLst>
          </p:cNvPr>
          <p:cNvSpPr>
            <a:spLocks/>
          </p:cNvSpPr>
          <p:nvPr/>
        </p:nvSpPr>
        <p:spPr bwMode="auto">
          <a:xfrm>
            <a:off x="6340475" y="3406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8" name="Freeform 886">
            <a:extLst>
              <a:ext uri="{FF2B5EF4-FFF2-40B4-BE49-F238E27FC236}">
                <a16:creationId xmlns:a16="http://schemas.microsoft.com/office/drawing/2014/main" id="{65B2E650-3939-4CF7-A8FD-93CAD1FB22E7}"/>
              </a:ext>
            </a:extLst>
          </p:cNvPr>
          <p:cNvSpPr>
            <a:spLocks/>
          </p:cNvSpPr>
          <p:nvPr/>
        </p:nvSpPr>
        <p:spPr bwMode="auto">
          <a:xfrm>
            <a:off x="6340475" y="341788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19" name="Freeform 887">
            <a:extLst>
              <a:ext uri="{FF2B5EF4-FFF2-40B4-BE49-F238E27FC236}">
                <a16:creationId xmlns:a16="http://schemas.microsoft.com/office/drawing/2014/main" id="{02C26227-6507-4286-8BEA-7BEE122C5F0A}"/>
              </a:ext>
            </a:extLst>
          </p:cNvPr>
          <p:cNvSpPr>
            <a:spLocks/>
          </p:cNvSpPr>
          <p:nvPr/>
        </p:nvSpPr>
        <p:spPr bwMode="auto">
          <a:xfrm>
            <a:off x="6340475" y="3438525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0" name="Freeform 888">
            <a:extLst>
              <a:ext uri="{FF2B5EF4-FFF2-40B4-BE49-F238E27FC236}">
                <a16:creationId xmlns:a16="http://schemas.microsoft.com/office/drawing/2014/main" id="{D3DC2367-CF6B-4506-856A-CFF75A3DF139}"/>
              </a:ext>
            </a:extLst>
          </p:cNvPr>
          <p:cNvSpPr>
            <a:spLocks/>
          </p:cNvSpPr>
          <p:nvPr/>
        </p:nvSpPr>
        <p:spPr bwMode="auto">
          <a:xfrm>
            <a:off x="6340475" y="345916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1" name="Freeform 889">
            <a:extLst>
              <a:ext uri="{FF2B5EF4-FFF2-40B4-BE49-F238E27FC236}">
                <a16:creationId xmlns:a16="http://schemas.microsoft.com/office/drawing/2014/main" id="{3E59439F-53C9-4371-B35F-E3BA2BBCE531}"/>
              </a:ext>
            </a:extLst>
          </p:cNvPr>
          <p:cNvSpPr>
            <a:spLocks/>
          </p:cNvSpPr>
          <p:nvPr/>
        </p:nvSpPr>
        <p:spPr bwMode="auto">
          <a:xfrm>
            <a:off x="6340475" y="348138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2" name="Freeform 890">
            <a:extLst>
              <a:ext uri="{FF2B5EF4-FFF2-40B4-BE49-F238E27FC236}">
                <a16:creationId xmlns:a16="http://schemas.microsoft.com/office/drawing/2014/main" id="{1A9923A6-FA65-4E85-835E-85D2E6DCC76C}"/>
              </a:ext>
            </a:extLst>
          </p:cNvPr>
          <p:cNvSpPr>
            <a:spLocks/>
          </p:cNvSpPr>
          <p:nvPr/>
        </p:nvSpPr>
        <p:spPr bwMode="auto">
          <a:xfrm>
            <a:off x="6340475" y="3502025"/>
            <a:ext cx="9525" cy="11113"/>
          </a:xfrm>
          <a:custGeom>
            <a:avLst/>
            <a:gdLst>
              <a:gd name="T0" fmla="*/ 2147483647 w 6"/>
              <a:gd name="T1" fmla="*/ 2147483647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3" name="Freeform 891">
            <a:extLst>
              <a:ext uri="{FF2B5EF4-FFF2-40B4-BE49-F238E27FC236}">
                <a16:creationId xmlns:a16="http://schemas.microsoft.com/office/drawing/2014/main" id="{EC2C17A5-4AD8-45BB-9A7C-F37F0EBB241A}"/>
              </a:ext>
            </a:extLst>
          </p:cNvPr>
          <p:cNvSpPr>
            <a:spLocks/>
          </p:cNvSpPr>
          <p:nvPr/>
        </p:nvSpPr>
        <p:spPr bwMode="auto">
          <a:xfrm>
            <a:off x="6340475" y="35226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4" name="Freeform 892">
            <a:extLst>
              <a:ext uri="{FF2B5EF4-FFF2-40B4-BE49-F238E27FC236}">
                <a16:creationId xmlns:a16="http://schemas.microsoft.com/office/drawing/2014/main" id="{8252DD53-7AF0-4620-8D95-7ED22419E7CB}"/>
              </a:ext>
            </a:extLst>
          </p:cNvPr>
          <p:cNvSpPr>
            <a:spLocks/>
          </p:cNvSpPr>
          <p:nvPr/>
        </p:nvSpPr>
        <p:spPr bwMode="auto">
          <a:xfrm>
            <a:off x="6340475" y="35448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5" name="Freeform 893">
            <a:extLst>
              <a:ext uri="{FF2B5EF4-FFF2-40B4-BE49-F238E27FC236}">
                <a16:creationId xmlns:a16="http://schemas.microsoft.com/office/drawing/2014/main" id="{AA1021BE-A591-40D9-BDCA-3B6F8EA9575F}"/>
              </a:ext>
            </a:extLst>
          </p:cNvPr>
          <p:cNvSpPr>
            <a:spLocks/>
          </p:cNvSpPr>
          <p:nvPr/>
        </p:nvSpPr>
        <p:spPr bwMode="auto">
          <a:xfrm>
            <a:off x="6340475" y="3565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6" name="Freeform 894">
            <a:extLst>
              <a:ext uri="{FF2B5EF4-FFF2-40B4-BE49-F238E27FC236}">
                <a16:creationId xmlns:a16="http://schemas.microsoft.com/office/drawing/2014/main" id="{47B0C454-27E3-4559-9532-3CB7A3C586B7}"/>
              </a:ext>
            </a:extLst>
          </p:cNvPr>
          <p:cNvSpPr>
            <a:spLocks/>
          </p:cNvSpPr>
          <p:nvPr/>
        </p:nvSpPr>
        <p:spPr bwMode="auto">
          <a:xfrm>
            <a:off x="6340475" y="35861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7" name="Freeform 895">
            <a:extLst>
              <a:ext uri="{FF2B5EF4-FFF2-40B4-BE49-F238E27FC236}">
                <a16:creationId xmlns:a16="http://schemas.microsoft.com/office/drawing/2014/main" id="{01EF7D5D-943D-42BE-A6A0-98B14BCBD373}"/>
              </a:ext>
            </a:extLst>
          </p:cNvPr>
          <p:cNvSpPr>
            <a:spLocks/>
          </p:cNvSpPr>
          <p:nvPr/>
        </p:nvSpPr>
        <p:spPr bwMode="auto">
          <a:xfrm>
            <a:off x="6340475" y="3608388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8" name="Freeform 896">
            <a:extLst>
              <a:ext uri="{FF2B5EF4-FFF2-40B4-BE49-F238E27FC236}">
                <a16:creationId xmlns:a16="http://schemas.microsoft.com/office/drawing/2014/main" id="{E76B3B9B-3F51-415A-84A2-0238BDDEEC73}"/>
              </a:ext>
            </a:extLst>
          </p:cNvPr>
          <p:cNvSpPr>
            <a:spLocks/>
          </p:cNvSpPr>
          <p:nvPr/>
        </p:nvSpPr>
        <p:spPr bwMode="auto">
          <a:xfrm>
            <a:off x="6340475" y="3629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29" name="Freeform 897">
            <a:extLst>
              <a:ext uri="{FF2B5EF4-FFF2-40B4-BE49-F238E27FC236}">
                <a16:creationId xmlns:a16="http://schemas.microsoft.com/office/drawing/2014/main" id="{D5382E87-0A0B-4AC1-8D8C-4BF0EB5AEECD}"/>
              </a:ext>
            </a:extLst>
          </p:cNvPr>
          <p:cNvSpPr>
            <a:spLocks/>
          </p:cNvSpPr>
          <p:nvPr/>
        </p:nvSpPr>
        <p:spPr bwMode="auto">
          <a:xfrm>
            <a:off x="6340475" y="365125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0" name="Freeform 898">
            <a:extLst>
              <a:ext uri="{FF2B5EF4-FFF2-40B4-BE49-F238E27FC236}">
                <a16:creationId xmlns:a16="http://schemas.microsoft.com/office/drawing/2014/main" id="{42C00316-F6F9-4B19-9220-92346BFB1250}"/>
              </a:ext>
            </a:extLst>
          </p:cNvPr>
          <p:cNvSpPr>
            <a:spLocks/>
          </p:cNvSpPr>
          <p:nvPr/>
        </p:nvSpPr>
        <p:spPr bwMode="auto">
          <a:xfrm>
            <a:off x="6340475" y="3671888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1" name="Freeform 899">
            <a:extLst>
              <a:ext uri="{FF2B5EF4-FFF2-40B4-BE49-F238E27FC236}">
                <a16:creationId xmlns:a16="http://schemas.microsoft.com/office/drawing/2014/main" id="{82918601-B882-45BF-B13F-6DB1F41D83CC}"/>
              </a:ext>
            </a:extLst>
          </p:cNvPr>
          <p:cNvSpPr>
            <a:spLocks/>
          </p:cNvSpPr>
          <p:nvPr/>
        </p:nvSpPr>
        <p:spPr bwMode="auto">
          <a:xfrm>
            <a:off x="6340475" y="3692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2" name="Freeform 900">
            <a:extLst>
              <a:ext uri="{FF2B5EF4-FFF2-40B4-BE49-F238E27FC236}">
                <a16:creationId xmlns:a16="http://schemas.microsoft.com/office/drawing/2014/main" id="{488F333F-3D21-4D48-9C5C-5037593F10E2}"/>
              </a:ext>
            </a:extLst>
          </p:cNvPr>
          <p:cNvSpPr>
            <a:spLocks/>
          </p:cNvSpPr>
          <p:nvPr/>
        </p:nvSpPr>
        <p:spPr bwMode="auto">
          <a:xfrm>
            <a:off x="6340475" y="371475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0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0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3" name="Freeform 901">
            <a:extLst>
              <a:ext uri="{FF2B5EF4-FFF2-40B4-BE49-F238E27FC236}">
                <a16:creationId xmlns:a16="http://schemas.microsoft.com/office/drawing/2014/main" id="{C120C311-F86D-4015-9486-AA9FF9B80FB2}"/>
              </a:ext>
            </a:extLst>
          </p:cNvPr>
          <p:cNvSpPr>
            <a:spLocks/>
          </p:cNvSpPr>
          <p:nvPr/>
        </p:nvSpPr>
        <p:spPr bwMode="auto">
          <a:xfrm>
            <a:off x="6340475" y="3724275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4" name="Freeform 902">
            <a:extLst>
              <a:ext uri="{FF2B5EF4-FFF2-40B4-BE49-F238E27FC236}">
                <a16:creationId xmlns:a16="http://schemas.microsoft.com/office/drawing/2014/main" id="{B3D3A959-DDDF-4C6D-9131-294BF82B09EF}"/>
              </a:ext>
            </a:extLst>
          </p:cNvPr>
          <p:cNvSpPr>
            <a:spLocks/>
          </p:cNvSpPr>
          <p:nvPr/>
        </p:nvSpPr>
        <p:spPr bwMode="auto">
          <a:xfrm>
            <a:off x="6340475" y="3746500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5" name="Freeform 903">
            <a:extLst>
              <a:ext uri="{FF2B5EF4-FFF2-40B4-BE49-F238E27FC236}">
                <a16:creationId xmlns:a16="http://schemas.microsoft.com/office/drawing/2014/main" id="{73C037D4-06C7-4AD2-BD2D-38F0901DD475}"/>
              </a:ext>
            </a:extLst>
          </p:cNvPr>
          <p:cNvSpPr>
            <a:spLocks/>
          </p:cNvSpPr>
          <p:nvPr/>
        </p:nvSpPr>
        <p:spPr bwMode="auto">
          <a:xfrm>
            <a:off x="6340475" y="37671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0 w 6"/>
              <a:gd name="T3" fmla="*/ 0 h 13"/>
              <a:gd name="T4" fmla="*/ 0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0 w 6"/>
              <a:gd name="T13" fmla="*/ 2147483647 h 13"/>
              <a:gd name="T14" fmla="*/ 0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6" name="Freeform 904">
            <a:extLst>
              <a:ext uri="{FF2B5EF4-FFF2-40B4-BE49-F238E27FC236}">
                <a16:creationId xmlns:a16="http://schemas.microsoft.com/office/drawing/2014/main" id="{625E748E-9C17-4BE1-B85C-24D492030603}"/>
              </a:ext>
            </a:extLst>
          </p:cNvPr>
          <p:cNvSpPr>
            <a:spLocks/>
          </p:cNvSpPr>
          <p:nvPr/>
        </p:nvSpPr>
        <p:spPr bwMode="auto">
          <a:xfrm>
            <a:off x="6340475" y="3787775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7" name="Freeform 905">
            <a:extLst>
              <a:ext uri="{FF2B5EF4-FFF2-40B4-BE49-F238E27FC236}">
                <a16:creationId xmlns:a16="http://schemas.microsoft.com/office/drawing/2014/main" id="{2B818F2E-B1C2-4278-B870-AC94D139A54E}"/>
              </a:ext>
            </a:extLst>
          </p:cNvPr>
          <p:cNvSpPr>
            <a:spLocks/>
          </p:cNvSpPr>
          <p:nvPr/>
        </p:nvSpPr>
        <p:spPr bwMode="auto">
          <a:xfrm>
            <a:off x="6340475" y="381000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8" name="Freeform 906">
            <a:extLst>
              <a:ext uri="{FF2B5EF4-FFF2-40B4-BE49-F238E27FC236}">
                <a16:creationId xmlns:a16="http://schemas.microsoft.com/office/drawing/2014/main" id="{E6739AA2-40C1-4C78-9B25-1C4349A49657}"/>
              </a:ext>
            </a:extLst>
          </p:cNvPr>
          <p:cNvSpPr>
            <a:spLocks/>
          </p:cNvSpPr>
          <p:nvPr/>
        </p:nvSpPr>
        <p:spPr bwMode="auto">
          <a:xfrm>
            <a:off x="6340475" y="38306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39" name="Freeform 907">
            <a:extLst>
              <a:ext uri="{FF2B5EF4-FFF2-40B4-BE49-F238E27FC236}">
                <a16:creationId xmlns:a16="http://schemas.microsoft.com/office/drawing/2014/main" id="{3A723404-B2AF-461A-8D53-E60C1234AB5B}"/>
              </a:ext>
            </a:extLst>
          </p:cNvPr>
          <p:cNvSpPr>
            <a:spLocks/>
          </p:cNvSpPr>
          <p:nvPr/>
        </p:nvSpPr>
        <p:spPr bwMode="auto">
          <a:xfrm>
            <a:off x="6340475" y="3851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0" name="Freeform 908">
            <a:extLst>
              <a:ext uri="{FF2B5EF4-FFF2-40B4-BE49-F238E27FC236}">
                <a16:creationId xmlns:a16="http://schemas.microsoft.com/office/drawing/2014/main" id="{B9544FEF-EA74-4EF5-970A-1D3D2AD9986E}"/>
              </a:ext>
            </a:extLst>
          </p:cNvPr>
          <p:cNvSpPr>
            <a:spLocks/>
          </p:cNvSpPr>
          <p:nvPr/>
        </p:nvSpPr>
        <p:spPr bwMode="auto">
          <a:xfrm>
            <a:off x="6340475" y="387350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1" name="Freeform 909">
            <a:extLst>
              <a:ext uri="{FF2B5EF4-FFF2-40B4-BE49-F238E27FC236}">
                <a16:creationId xmlns:a16="http://schemas.microsoft.com/office/drawing/2014/main" id="{3AD47F46-7C85-49D6-9BE1-553C8B59051F}"/>
              </a:ext>
            </a:extLst>
          </p:cNvPr>
          <p:cNvSpPr>
            <a:spLocks/>
          </p:cNvSpPr>
          <p:nvPr/>
        </p:nvSpPr>
        <p:spPr bwMode="auto">
          <a:xfrm>
            <a:off x="6340475" y="38941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2" name="Freeform 910">
            <a:extLst>
              <a:ext uri="{FF2B5EF4-FFF2-40B4-BE49-F238E27FC236}">
                <a16:creationId xmlns:a16="http://schemas.microsoft.com/office/drawing/2014/main" id="{315106FA-617F-4758-B31E-67DBC9FC190B}"/>
              </a:ext>
            </a:extLst>
          </p:cNvPr>
          <p:cNvSpPr>
            <a:spLocks/>
          </p:cNvSpPr>
          <p:nvPr/>
        </p:nvSpPr>
        <p:spPr bwMode="auto">
          <a:xfrm>
            <a:off x="6340475" y="3914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3" name="Freeform 911">
            <a:extLst>
              <a:ext uri="{FF2B5EF4-FFF2-40B4-BE49-F238E27FC236}">
                <a16:creationId xmlns:a16="http://schemas.microsoft.com/office/drawing/2014/main" id="{48F98473-2D7B-47AE-B58C-6A94EF07D2CB}"/>
              </a:ext>
            </a:extLst>
          </p:cNvPr>
          <p:cNvSpPr>
            <a:spLocks/>
          </p:cNvSpPr>
          <p:nvPr/>
        </p:nvSpPr>
        <p:spPr bwMode="auto">
          <a:xfrm>
            <a:off x="6340475" y="393700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4" name="Freeform 912">
            <a:extLst>
              <a:ext uri="{FF2B5EF4-FFF2-40B4-BE49-F238E27FC236}">
                <a16:creationId xmlns:a16="http://schemas.microsoft.com/office/drawing/2014/main" id="{B5A61D1E-C3BA-47EB-87DC-95AA7E8353DD}"/>
              </a:ext>
            </a:extLst>
          </p:cNvPr>
          <p:cNvSpPr>
            <a:spLocks/>
          </p:cNvSpPr>
          <p:nvPr/>
        </p:nvSpPr>
        <p:spPr bwMode="auto">
          <a:xfrm>
            <a:off x="6340475" y="39576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5" name="Freeform 913">
            <a:extLst>
              <a:ext uri="{FF2B5EF4-FFF2-40B4-BE49-F238E27FC236}">
                <a16:creationId xmlns:a16="http://schemas.microsoft.com/office/drawing/2014/main" id="{071FB63C-65B3-44B7-9A5F-64FAF91B312C}"/>
              </a:ext>
            </a:extLst>
          </p:cNvPr>
          <p:cNvSpPr>
            <a:spLocks/>
          </p:cNvSpPr>
          <p:nvPr/>
        </p:nvSpPr>
        <p:spPr bwMode="auto">
          <a:xfrm>
            <a:off x="6340475" y="3978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0 h 7"/>
              <a:gd name="T4" fmla="*/ 0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0 w 6"/>
              <a:gd name="T13" fmla="*/ 2147483647 h 7"/>
              <a:gd name="T14" fmla="*/ 0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6" name="Freeform 914">
            <a:extLst>
              <a:ext uri="{FF2B5EF4-FFF2-40B4-BE49-F238E27FC236}">
                <a16:creationId xmlns:a16="http://schemas.microsoft.com/office/drawing/2014/main" id="{C47364C7-31F4-4965-98B2-A93BDCEDF29E}"/>
              </a:ext>
            </a:extLst>
          </p:cNvPr>
          <p:cNvSpPr>
            <a:spLocks/>
          </p:cNvSpPr>
          <p:nvPr/>
        </p:nvSpPr>
        <p:spPr bwMode="auto">
          <a:xfrm>
            <a:off x="6340475" y="4000500"/>
            <a:ext cx="9525" cy="9525"/>
          </a:xfrm>
          <a:custGeom>
            <a:avLst/>
            <a:gdLst>
              <a:gd name="T0" fmla="*/ 2147483647 w 6"/>
              <a:gd name="T1" fmla="*/ 0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0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0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0" y="0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7" name="Freeform 915">
            <a:extLst>
              <a:ext uri="{FF2B5EF4-FFF2-40B4-BE49-F238E27FC236}">
                <a16:creationId xmlns:a16="http://schemas.microsoft.com/office/drawing/2014/main" id="{C34896DF-EA48-4C51-9491-CD0C52319DE3}"/>
              </a:ext>
            </a:extLst>
          </p:cNvPr>
          <p:cNvSpPr>
            <a:spLocks/>
          </p:cNvSpPr>
          <p:nvPr/>
        </p:nvSpPr>
        <p:spPr bwMode="auto">
          <a:xfrm>
            <a:off x="6340475" y="4010025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0 w 6"/>
              <a:gd name="T3" fmla="*/ 0 h 14"/>
              <a:gd name="T4" fmla="*/ 0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0 w 6"/>
              <a:gd name="T13" fmla="*/ 2147483647 h 14"/>
              <a:gd name="T14" fmla="*/ 0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0" y="0"/>
                </a:lnTo>
                <a:lnTo>
                  <a:pt x="0" y="7"/>
                </a:lnTo>
                <a:lnTo>
                  <a:pt x="0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8" name="Freeform 916">
            <a:extLst>
              <a:ext uri="{FF2B5EF4-FFF2-40B4-BE49-F238E27FC236}">
                <a16:creationId xmlns:a16="http://schemas.microsoft.com/office/drawing/2014/main" id="{C2AFC21D-962D-43D4-9604-9E9FFF0269EB}"/>
              </a:ext>
            </a:extLst>
          </p:cNvPr>
          <p:cNvSpPr>
            <a:spLocks/>
          </p:cNvSpPr>
          <p:nvPr/>
        </p:nvSpPr>
        <p:spPr bwMode="auto">
          <a:xfrm>
            <a:off x="6340475" y="4032250"/>
            <a:ext cx="9525" cy="9525"/>
          </a:xfrm>
          <a:custGeom>
            <a:avLst/>
            <a:gdLst>
              <a:gd name="T0" fmla="*/ 2147483647 w 6"/>
              <a:gd name="T1" fmla="*/ 2147483647 h 6"/>
              <a:gd name="T2" fmla="*/ 0 w 6"/>
              <a:gd name="T3" fmla="*/ 0 h 6"/>
              <a:gd name="T4" fmla="*/ 0 w 6"/>
              <a:gd name="T5" fmla="*/ 0 h 6"/>
              <a:gd name="T6" fmla="*/ 0 w 6"/>
              <a:gd name="T7" fmla="*/ 2147483647 h 6"/>
              <a:gd name="T8" fmla="*/ 0 w 6"/>
              <a:gd name="T9" fmla="*/ 2147483647 h 6"/>
              <a:gd name="T10" fmla="*/ 0 w 6"/>
              <a:gd name="T11" fmla="*/ 2147483647 h 6"/>
              <a:gd name="T12" fmla="*/ 0 w 6"/>
              <a:gd name="T13" fmla="*/ 2147483647 h 6"/>
              <a:gd name="T14" fmla="*/ 0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6"/>
                </a:move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49" name="Freeform 917">
            <a:extLst>
              <a:ext uri="{FF2B5EF4-FFF2-40B4-BE49-F238E27FC236}">
                <a16:creationId xmlns:a16="http://schemas.microsoft.com/office/drawing/2014/main" id="{B80CBEE6-82D1-42B6-8F0E-297E6F30BEE2}"/>
              </a:ext>
            </a:extLst>
          </p:cNvPr>
          <p:cNvSpPr>
            <a:spLocks/>
          </p:cNvSpPr>
          <p:nvPr/>
        </p:nvSpPr>
        <p:spPr bwMode="auto">
          <a:xfrm>
            <a:off x="7265988" y="3216275"/>
            <a:ext cx="9525" cy="11113"/>
          </a:xfrm>
          <a:custGeom>
            <a:avLst/>
            <a:gdLst>
              <a:gd name="T0" fmla="*/ 2147483647 w 6"/>
              <a:gd name="T1" fmla="*/ 2147483647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0" name="Freeform 918">
            <a:extLst>
              <a:ext uri="{FF2B5EF4-FFF2-40B4-BE49-F238E27FC236}">
                <a16:creationId xmlns:a16="http://schemas.microsoft.com/office/drawing/2014/main" id="{A8F789C9-BA3D-4B14-82DE-527304852C1D}"/>
              </a:ext>
            </a:extLst>
          </p:cNvPr>
          <p:cNvSpPr>
            <a:spLocks/>
          </p:cNvSpPr>
          <p:nvPr/>
        </p:nvSpPr>
        <p:spPr bwMode="auto">
          <a:xfrm>
            <a:off x="7265988" y="32369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0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1" name="Freeform 919">
            <a:extLst>
              <a:ext uri="{FF2B5EF4-FFF2-40B4-BE49-F238E27FC236}">
                <a16:creationId xmlns:a16="http://schemas.microsoft.com/office/drawing/2014/main" id="{7422A521-A986-4D35-9D25-0B8D7D1E9CF7}"/>
              </a:ext>
            </a:extLst>
          </p:cNvPr>
          <p:cNvSpPr>
            <a:spLocks/>
          </p:cNvSpPr>
          <p:nvPr/>
        </p:nvSpPr>
        <p:spPr bwMode="auto">
          <a:xfrm>
            <a:off x="7265988" y="3259138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0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2" name="Freeform 920">
            <a:extLst>
              <a:ext uri="{FF2B5EF4-FFF2-40B4-BE49-F238E27FC236}">
                <a16:creationId xmlns:a16="http://schemas.microsoft.com/office/drawing/2014/main" id="{AB8D8EBD-4472-4E71-9BB3-619B6B051546}"/>
              </a:ext>
            </a:extLst>
          </p:cNvPr>
          <p:cNvSpPr>
            <a:spLocks/>
          </p:cNvSpPr>
          <p:nvPr/>
        </p:nvSpPr>
        <p:spPr bwMode="auto">
          <a:xfrm>
            <a:off x="7265988" y="3279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3" name="Freeform 921">
            <a:extLst>
              <a:ext uri="{FF2B5EF4-FFF2-40B4-BE49-F238E27FC236}">
                <a16:creationId xmlns:a16="http://schemas.microsoft.com/office/drawing/2014/main" id="{66425A08-F6EE-42CB-A3EB-8116C822A9C4}"/>
              </a:ext>
            </a:extLst>
          </p:cNvPr>
          <p:cNvSpPr>
            <a:spLocks/>
          </p:cNvSpPr>
          <p:nvPr/>
        </p:nvSpPr>
        <p:spPr bwMode="auto">
          <a:xfrm>
            <a:off x="7265988" y="3300413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4" name="Freeform 922">
            <a:extLst>
              <a:ext uri="{FF2B5EF4-FFF2-40B4-BE49-F238E27FC236}">
                <a16:creationId xmlns:a16="http://schemas.microsoft.com/office/drawing/2014/main" id="{6745C669-BC9E-4B6A-B9E8-2CEE92419941}"/>
              </a:ext>
            </a:extLst>
          </p:cNvPr>
          <p:cNvSpPr>
            <a:spLocks/>
          </p:cNvSpPr>
          <p:nvPr/>
        </p:nvSpPr>
        <p:spPr bwMode="auto">
          <a:xfrm>
            <a:off x="7265988" y="3322638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0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0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5" name="Freeform 923">
            <a:extLst>
              <a:ext uri="{FF2B5EF4-FFF2-40B4-BE49-F238E27FC236}">
                <a16:creationId xmlns:a16="http://schemas.microsoft.com/office/drawing/2014/main" id="{70D5A8A5-DFC3-488B-9FCE-998B28A41922}"/>
              </a:ext>
            </a:extLst>
          </p:cNvPr>
          <p:cNvSpPr>
            <a:spLocks/>
          </p:cNvSpPr>
          <p:nvPr/>
        </p:nvSpPr>
        <p:spPr bwMode="auto">
          <a:xfrm>
            <a:off x="7265988" y="333216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2147483647 w 6"/>
              <a:gd name="T3" fmla="*/ 0 h 14"/>
              <a:gd name="T4" fmla="*/ 2147483647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2147483647 w 6"/>
              <a:gd name="T13" fmla="*/ 2147483647 h 14"/>
              <a:gd name="T14" fmla="*/ 2147483647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6" name="Freeform 924">
            <a:extLst>
              <a:ext uri="{FF2B5EF4-FFF2-40B4-BE49-F238E27FC236}">
                <a16:creationId xmlns:a16="http://schemas.microsoft.com/office/drawing/2014/main" id="{0ADC702D-FACF-4802-ACB5-A317BCDBF208}"/>
              </a:ext>
            </a:extLst>
          </p:cNvPr>
          <p:cNvSpPr>
            <a:spLocks/>
          </p:cNvSpPr>
          <p:nvPr/>
        </p:nvSpPr>
        <p:spPr bwMode="auto">
          <a:xfrm>
            <a:off x="7265988" y="335438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2147483647 w 6"/>
              <a:gd name="T3" fmla="*/ 0 h 13"/>
              <a:gd name="T4" fmla="*/ 2147483647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2147483647 w 6"/>
              <a:gd name="T13" fmla="*/ 2147483647 h 13"/>
              <a:gd name="T14" fmla="*/ 2147483647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6" y="0"/>
                </a:lnTo>
                <a:lnTo>
                  <a:pt x="0" y="6"/>
                </a:lnTo>
                <a:lnTo>
                  <a:pt x="6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7" name="Freeform 925">
            <a:extLst>
              <a:ext uri="{FF2B5EF4-FFF2-40B4-BE49-F238E27FC236}">
                <a16:creationId xmlns:a16="http://schemas.microsoft.com/office/drawing/2014/main" id="{F810A339-B59B-4B81-9099-52DE5FFCF59B}"/>
              </a:ext>
            </a:extLst>
          </p:cNvPr>
          <p:cNvSpPr>
            <a:spLocks/>
          </p:cNvSpPr>
          <p:nvPr/>
        </p:nvSpPr>
        <p:spPr bwMode="auto">
          <a:xfrm>
            <a:off x="7265988" y="3375025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2147483647 w 6"/>
              <a:gd name="T3" fmla="*/ 0 h 13"/>
              <a:gd name="T4" fmla="*/ 2147483647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2147483647 w 6"/>
              <a:gd name="T13" fmla="*/ 2147483647 h 13"/>
              <a:gd name="T14" fmla="*/ 2147483647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8" name="Freeform 926">
            <a:extLst>
              <a:ext uri="{FF2B5EF4-FFF2-40B4-BE49-F238E27FC236}">
                <a16:creationId xmlns:a16="http://schemas.microsoft.com/office/drawing/2014/main" id="{B45382C2-C0CA-459B-8B8D-50B6393DA758}"/>
              </a:ext>
            </a:extLst>
          </p:cNvPr>
          <p:cNvSpPr>
            <a:spLocks/>
          </p:cNvSpPr>
          <p:nvPr/>
        </p:nvSpPr>
        <p:spPr bwMode="auto">
          <a:xfrm>
            <a:off x="7265988" y="339566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2147483647 w 6"/>
              <a:gd name="T3" fmla="*/ 0 h 14"/>
              <a:gd name="T4" fmla="*/ 2147483647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2147483647 w 6"/>
              <a:gd name="T13" fmla="*/ 2147483647 h 14"/>
              <a:gd name="T14" fmla="*/ 2147483647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59" name="Freeform 927">
            <a:extLst>
              <a:ext uri="{FF2B5EF4-FFF2-40B4-BE49-F238E27FC236}">
                <a16:creationId xmlns:a16="http://schemas.microsoft.com/office/drawing/2014/main" id="{F48B7BDF-C92C-4E19-8A1D-C1F90391D76C}"/>
              </a:ext>
            </a:extLst>
          </p:cNvPr>
          <p:cNvSpPr>
            <a:spLocks/>
          </p:cNvSpPr>
          <p:nvPr/>
        </p:nvSpPr>
        <p:spPr bwMode="auto">
          <a:xfrm>
            <a:off x="7265988" y="3417888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0" name="Freeform 928">
            <a:extLst>
              <a:ext uri="{FF2B5EF4-FFF2-40B4-BE49-F238E27FC236}">
                <a16:creationId xmlns:a16="http://schemas.microsoft.com/office/drawing/2014/main" id="{939EB7F8-5E73-4B18-8E1E-F11762AB9669}"/>
              </a:ext>
            </a:extLst>
          </p:cNvPr>
          <p:cNvSpPr>
            <a:spLocks/>
          </p:cNvSpPr>
          <p:nvPr/>
        </p:nvSpPr>
        <p:spPr bwMode="auto">
          <a:xfrm>
            <a:off x="7265988" y="3438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1" name="Freeform 929">
            <a:extLst>
              <a:ext uri="{FF2B5EF4-FFF2-40B4-BE49-F238E27FC236}">
                <a16:creationId xmlns:a16="http://schemas.microsoft.com/office/drawing/2014/main" id="{370D6A2B-E1B0-4FEA-831B-84FB2F4EA27F}"/>
              </a:ext>
            </a:extLst>
          </p:cNvPr>
          <p:cNvSpPr>
            <a:spLocks/>
          </p:cNvSpPr>
          <p:nvPr/>
        </p:nvSpPr>
        <p:spPr bwMode="auto">
          <a:xfrm>
            <a:off x="7265988" y="34591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2" name="Freeform 930">
            <a:extLst>
              <a:ext uri="{FF2B5EF4-FFF2-40B4-BE49-F238E27FC236}">
                <a16:creationId xmlns:a16="http://schemas.microsoft.com/office/drawing/2014/main" id="{7CE68679-2C25-4AD7-8908-DF8CF3782552}"/>
              </a:ext>
            </a:extLst>
          </p:cNvPr>
          <p:cNvSpPr>
            <a:spLocks/>
          </p:cNvSpPr>
          <p:nvPr/>
        </p:nvSpPr>
        <p:spPr bwMode="auto">
          <a:xfrm>
            <a:off x="7265988" y="3481388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3" name="Freeform 931">
            <a:extLst>
              <a:ext uri="{FF2B5EF4-FFF2-40B4-BE49-F238E27FC236}">
                <a16:creationId xmlns:a16="http://schemas.microsoft.com/office/drawing/2014/main" id="{B1CB1EEB-65F2-4469-9D70-72B409CDC42F}"/>
              </a:ext>
            </a:extLst>
          </p:cNvPr>
          <p:cNvSpPr>
            <a:spLocks/>
          </p:cNvSpPr>
          <p:nvPr/>
        </p:nvSpPr>
        <p:spPr bwMode="auto">
          <a:xfrm>
            <a:off x="7265988" y="3502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4" name="Freeform 932">
            <a:extLst>
              <a:ext uri="{FF2B5EF4-FFF2-40B4-BE49-F238E27FC236}">
                <a16:creationId xmlns:a16="http://schemas.microsoft.com/office/drawing/2014/main" id="{FC370E0E-F44A-4830-BCD0-02A1AD266E21}"/>
              </a:ext>
            </a:extLst>
          </p:cNvPr>
          <p:cNvSpPr>
            <a:spLocks/>
          </p:cNvSpPr>
          <p:nvPr/>
        </p:nvSpPr>
        <p:spPr bwMode="auto">
          <a:xfrm>
            <a:off x="7265988" y="35226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5" name="Freeform 933">
            <a:extLst>
              <a:ext uri="{FF2B5EF4-FFF2-40B4-BE49-F238E27FC236}">
                <a16:creationId xmlns:a16="http://schemas.microsoft.com/office/drawing/2014/main" id="{84B956D1-C089-4671-89AB-C406D70BEA2B}"/>
              </a:ext>
            </a:extLst>
          </p:cNvPr>
          <p:cNvSpPr>
            <a:spLocks/>
          </p:cNvSpPr>
          <p:nvPr/>
        </p:nvSpPr>
        <p:spPr bwMode="auto">
          <a:xfrm>
            <a:off x="7265988" y="3544888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6" name="Freeform 934">
            <a:extLst>
              <a:ext uri="{FF2B5EF4-FFF2-40B4-BE49-F238E27FC236}">
                <a16:creationId xmlns:a16="http://schemas.microsoft.com/office/drawing/2014/main" id="{5B52B5CF-6170-4CA5-BA56-D0CF9548C020}"/>
              </a:ext>
            </a:extLst>
          </p:cNvPr>
          <p:cNvSpPr>
            <a:spLocks/>
          </p:cNvSpPr>
          <p:nvPr/>
        </p:nvSpPr>
        <p:spPr bwMode="auto">
          <a:xfrm>
            <a:off x="7265988" y="3565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7" name="Freeform 935">
            <a:extLst>
              <a:ext uri="{FF2B5EF4-FFF2-40B4-BE49-F238E27FC236}">
                <a16:creationId xmlns:a16="http://schemas.microsoft.com/office/drawing/2014/main" id="{A9799392-410A-49E3-88AD-472C96D95F9C}"/>
              </a:ext>
            </a:extLst>
          </p:cNvPr>
          <p:cNvSpPr>
            <a:spLocks/>
          </p:cNvSpPr>
          <p:nvPr/>
        </p:nvSpPr>
        <p:spPr bwMode="auto">
          <a:xfrm>
            <a:off x="7265988" y="3586163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8" name="Freeform 936">
            <a:extLst>
              <a:ext uri="{FF2B5EF4-FFF2-40B4-BE49-F238E27FC236}">
                <a16:creationId xmlns:a16="http://schemas.microsoft.com/office/drawing/2014/main" id="{F8D9383A-F67A-4B0F-838C-8E1B20621760}"/>
              </a:ext>
            </a:extLst>
          </p:cNvPr>
          <p:cNvSpPr>
            <a:spLocks/>
          </p:cNvSpPr>
          <p:nvPr/>
        </p:nvSpPr>
        <p:spPr bwMode="auto">
          <a:xfrm>
            <a:off x="7265988" y="3608388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0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0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69" name="Freeform 937">
            <a:extLst>
              <a:ext uri="{FF2B5EF4-FFF2-40B4-BE49-F238E27FC236}">
                <a16:creationId xmlns:a16="http://schemas.microsoft.com/office/drawing/2014/main" id="{2484CA17-B3C6-4CC2-91D2-1A66BA6EA153}"/>
              </a:ext>
            </a:extLst>
          </p:cNvPr>
          <p:cNvSpPr>
            <a:spLocks/>
          </p:cNvSpPr>
          <p:nvPr/>
        </p:nvSpPr>
        <p:spPr bwMode="auto">
          <a:xfrm>
            <a:off x="7265988" y="3617913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2147483647 w 6"/>
              <a:gd name="T3" fmla="*/ 0 h 14"/>
              <a:gd name="T4" fmla="*/ 2147483647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2147483647 w 6"/>
              <a:gd name="T13" fmla="*/ 2147483647 h 14"/>
              <a:gd name="T14" fmla="*/ 2147483647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0" name="Freeform 938">
            <a:extLst>
              <a:ext uri="{FF2B5EF4-FFF2-40B4-BE49-F238E27FC236}">
                <a16:creationId xmlns:a16="http://schemas.microsoft.com/office/drawing/2014/main" id="{F5B47AC0-F940-4854-87FC-4075298E454B}"/>
              </a:ext>
            </a:extLst>
          </p:cNvPr>
          <p:cNvSpPr>
            <a:spLocks/>
          </p:cNvSpPr>
          <p:nvPr/>
        </p:nvSpPr>
        <p:spPr bwMode="auto">
          <a:xfrm>
            <a:off x="7265988" y="364013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2147483647 w 6"/>
              <a:gd name="T3" fmla="*/ 0 h 13"/>
              <a:gd name="T4" fmla="*/ 2147483647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2147483647 w 6"/>
              <a:gd name="T13" fmla="*/ 2147483647 h 13"/>
              <a:gd name="T14" fmla="*/ 2147483647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1" name="Freeform 939">
            <a:extLst>
              <a:ext uri="{FF2B5EF4-FFF2-40B4-BE49-F238E27FC236}">
                <a16:creationId xmlns:a16="http://schemas.microsoft.com/office/drawing/2014/main" id="{8D0E877C-3598-4898-BC92-E96A99577F46}"/>
              </a:ext>
            </a:extLst>
          </p:cNvPr>
          <p:cNvSpPr>
            <a:spLocks/>
          </p:cNvSpPr>
          <p:nvPr/>
        </p:nvSpPr>
        <p:spPr bwMode="auto">
          <a:xfrm>
            <a:off x="7265988" y="3660775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2147483647 w 6"/>
              <a:gd name="T3" fmla="*/ 0 h 14"/>
              <a:gd name="T4" fmla="*/ 2147483647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2147483647 w 6"/>
              <a:gd name="T13" fmla="*/ 2147483647 h 14"/>
              <a:gd name="T14" fmla="*/ 2147483647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2" name="Freeform 940">
            <a:extLst>
              <a:ext uri="{FF2B5EF4-FFF2-40B4-BE49-F238E27FC236}">
                <a16:creationId xmlns:a16="http://schemas.microsoft.com/office/drawing/2014/main" id="{5B23EF83-F69C-4247-84C4-CAD1BDEE8456}"/>
              </a:ext>
            </a:extLst>
          </p:cNvPr>
          <p:cNvSpPr>
            <a:spLocks/>
          </p:cNvSpPr>
          <p:nvPr/>
        </p:nvSpPr>
        <p:spPr bwMode="auto">
          <a:xfrm>
            <a:off x="7265988" y="3683000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2147483647 w 6"/>
              <a:gd name="T3" fmla="*/ 0 h 13"/>
              <a:gd name="T4" fmla="*/ 2147483647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2147483647 w 6"/>
              <a:gd name="T13" fmla="*/ 2147483647 h 13"/>
              <a:gd name="T14" fmla="*/ 2147483647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6" y="0"/>
                </a:lnTo>
                <a:lnTo>
                  <a:pt x="0" y="6"/>
                </a:lnTo>
                <a:lnTo>
                  <a:pt x="6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3" name="Freeform 941">
            <a:extLst>
              <a:ext uri="{FF2B5EF4-FFF2-40B4-BE49-F238E27FC236}">
                <a16:creationId xmlns:a16="http://schemas.microsoft.com/office/drawing/2014/main" id="{12BC0FD1-3067-4058-A4F4-178EC8784C57}"/>
              </a:ext>
            </a:extLst>
          </p:cNvPr>
          <p:cNvSpPr>
            <a:spLocks/>
          </p:cNvSpPr>
          <p:nvPr/>
        </p:nvSpPr>
        <p:spPr bwMode="auto">
          <a:xfrm>
            <a:off x="7265988" y="3703638"/>
            <a:ext cx="9525" cy="11112"/>
          </a:xfrm>
          <a:custGeom>
            <a:avLst/>
            <a:gdLst>
              <a:gd name="T0" fmla="*/ 2147483647 w 6"/>
              <a:gd name="T1" fmla="*/ 2147483647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4" name="Freeform 942">
            <a:extLst>
              <a:ext uri="{FF2B5EF4-FFF2-40B4-BE49-F238E27FC236}">
                <a16:creationId xmlns:a16="http://schemas.microsoft.com/office/drawing/2014/main" id="{FA766DFC-6490-4265-9E2F-3E637AB4299D}"/>
              </a:ext>
            </a:extLst>
          </p:cNvPr>
          <p:cNvSpPr>
            <a:spLocks/>
          </p:cNvSpPr>
          <p:nvPr/>
        </p:nvSpPr>
        <p:spPr bwMode="auto">
          <a:xfrm>
            <a:off x="7265988" y="3724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5" name="Freeform 943">
            <a:extLst>
              <a:ext uri="{FF2B5EF4-FFF2-40B4-BE49-F238E27FC236}">
                <a16:creationId xmlns:a16="http://schemas.microsoft.com/office/drawing/2014/main" id="{FCBAE9B1-0653-4675-8FF8-0F86F43CAD04}"/>
              </a:ext>
            </a:extLst>
          </p:cNvPr>
          <p:cNvSpPr>
            <a:spLocks/>
          </p:cNvSpPr>
          <p:nvPr/>
        </p:nvSpPr>
        <p:spPr bwMode="auto">
          <a:xfrm>
            <a:off x="7265988" y="3746500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6" name="Freeform 944">
            <a:extLst>
              <a:ext uri="{FF2B5EF4-FFF2-40B4-BE49-F238E27FC236}">
                <a16:creationId xmlns:a16="http://schemas.microsoft.com/office/drawing/2014/main" id="{1802D920-14F6-4DC8-B1FF-DFFD861DC85A}"/>
              </a:ext>
            </a:extLst>
          </p:cNvPr>
          <p:cNvSpPr>
            <a:spLocks/>
          </p:cNvSpPr>
          <p:nvPr/>
        </p:nvSpPr>
        <p:spPr bwMode="auto">
          <a:xfrm>
            <a:off x="7265988" y="37671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7" name="Freeform 945">
            <a:extLst>
              <a:ext uri="{FF2B5EF4-FFF2-40B4-BE49-F238E27FC236}">
                <a16:creationId xmlns:a16="http://schemas.microsoft.com/office/drawing/2014/main" id="{4B8D7EE9-31B3-41F7-92A0-482D65C44F4E}"/>
              </a:ext>
            </a:extLst>
          </p:cNvPr>
          <p:cNvSpPr>
            <a:spLocks/>
          </p:cNvSpPr>
          <p:nvPr/>
        </p:nvSpPr>
        <p:spPr bwMode="auto">
          <a:xfrm>
            <a:off x="7265988" y="37877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8" name="Freeform 946">
            <a:extLst>
              <a:ext uri="{FF2B5EF4-FFF2-40B4-BE49-F238E27FC236}">
                <a16:creationId xmlns:a16="http://schemas.microsoft.com/office/drawing/2014/main" id="{81E33DD8-4A1E-4CF9-8ACE-650661537368}"/>
              </a:ext>
            </a:extLst>
          </p:cNvPr>
          <p:cNvSpPr>
            <a:spLocks/>
          </p:cNvSpPr>
          <p:nvPr/>
        </p:nvSpPr>
        <p:spPr bwMode="auto">
          <a:xfrm>
            <a:off x="7265988" y="3810000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79" name="Freeform 947">
            <a:extLst>
              <a:ext uri="{FF2B5EF4-FFF2-40B4-BE49-F238E27FC236}">
                <a16:creationId xmlns:a16="http://schemas.microsoft.com/office/drawing/2014/main" id="{77C058E9-8F21-4787-9C35-A23961A5771B}"/>
              </a:ext>
            </a:extLst>
          </p:cNvPr>
          <p:cNvSpPr>
            <a:spLocks/>
          </p:cNvSpPr>
          <p:nvPr/>
        </p:nvSpPr>
        <p:spPr bwMode="auto">
          <a:xfrm>
            <a:off x="7265988" y="38306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0" name="Freeform 948">
            <a:extLst>
              <a:ext uri="{FF2B5EF4-FFF2-40B4-BE49-F238E27FC236}">
                <a16:creationId xmlns:a16="http://schemas.microsoft.com/office/drawing/2014/main" id="{426C149B-2BFC-4FE8-AFE9-B024D436C064}"/>
              </a:ext>
            </a:extLst>
          </p:cNvPr>
          <p:cNvSpPr>
            <a:spLocks/>
          </p:cNvSpPr>
          <p:nvPr/>
        </p:nvSpPr>
        <p:spPr bwMode="auto">
          <a:xfrm>
            <a:off x="7265988" y="385127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1" name="Freeform 949">
            <a:extLst>
              <a:ext uri="{FF2B5EF4-FFF2-40B4-BE49-F238E27FC236}">
                <a16:creationId xmlns:a16="http://schemas.microsoft.com/office/drawing/2014/main" id="{9BE3E3E8-FCE8-412B-B92C-D6BCBA1968E3}"/>
              </a:ext>
            </a:extLst>
          </p:cNvPr>
          <p:cNvSpPr>
            <a:spLocks/>
          </p:cNvSpPr>
          <p:nvPr/>
        </p:nvSpPr>
        <p:spPr bwMode="auto">
          <a:xfrm>
            <a:off x="7265988" y="3873500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2" name="Freeform 950">
            <a:extLst>
              <a:ext uri="{FF2B5EF4-FFF2-40B4-BE49-F238E27FC236}">
                <a16:creationId xmlns:a16="http://schemas.microsoft.com/office/drawing/2014/main" id="{E9AB5AA2-19A0-485D-8294-8F3569041E95}"/>
              </a:ext>
            </a:extLst>
          </p:cNvPr>
          <p:cNvSpPr>
            <a:spLocks/>
          </p:cNvSpPr>
          <p:nvPr/>
        </p:nvSpPr>
        <p:spPr bwMode="auto">
          <a:xfrm>
            <a:off x="7265988" y="3894138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0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0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3" name="Freeform 951">
            <a:extLst>
              <a:ext uri="{FF2B5EF4-FFF2-40B4-BE49-F238E27FC236}">
                <a16:creationId xmlns:a16="http://schemas.microsoft.com/office/drawing/2014/main" id="{BA97E585-5791-4DB4-B92D-F81FF2F0985D}"/>
              </a:ext>
            </a:extLst>
          </p:cNvPr>
          <p:cNvSpPr>
            <a:spLocks/>
          </p:cNvSpPr>
          <p:nvPr/>
        </p:nvSpPr>
        <p:spPr bwMode="auto">
          <a:xfrm>
            <a:off x="7265988" y="3905250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2147483647 w 6"/>
              <a:gd name="T3" fmla="*/ 0 h 13"/>
              <a:gd name="T4" fmla="*/ 2147483647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2147483647 w 6"/>
              <a:gd name="T13" fmla="*/ 2147483647 h 13"/>
              <a:gd name="T14" fmla="*/ 2147483647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6" y="0"/>
                </a:lnTo>
                <a:lnTo>
                  <a:pt x="0" y="6"/>
                </a:lnTo>
                <a:lnTo>
                  <a:pt x="6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4" name="Freeform 952">
            <a:extLst>
              <a:ext uri="{FF2B5EF4-FFF2-40B4-BE49-F238E27FC236}">
                <a16:creationId xmlns:a16="http://schemas.microsoft.com/office/drawing/2014/main" id="{EEFA341F-A5E7-4863-9C11-15BE2954C493}"/>
              </a:ext>
            </a:extLst>
          </p:cNvPr>
          <p:cNvSpPr>
            <a:spLocks/>
          </p:cNvSpPr>
          <p:nvPr/>
        </p:nvSpPr>
        <p:spPr bwMode="auto">
          <a:xfrm>
            <a:off x="7265988" y="3925888"/>
            <a:ext cx="9525" cy="20637"/>
          </a:xfrm>
          <a:custGeom>
            <a:avLst/>
            <a:gdLst>
              <a:gd name="T0" fmla="*/ 2147483647 w 6"/>
              <a:gd name="T1" fmla="*/ 2147483647 h 13"/>
              <a:gd name="T2" fmla="*/ 2147483647 w 6"/>
              <a:gd name="T3" fmla="*/ 0 h 13"/>
              <a:gd name="T4" fmla="*/ 2147483647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2147483647 w 6"/>
              <a:gd name="T13" fmla="*/ 2147483647 h 13"/>
              <a:gd name="T14" fmla="*/ 2147483647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3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5" name="Freeform 953">
            <a:extLst>
              <a:ext uri="{FF2B5EF4-FFF2-40B4-BE49-F238E27FC236}">
                <a16:creationId xmlns:a16="http://schemas.microsoft.com/office/drawing/2014/main" id="{853B8FAD-C103-4FAD-8F6A-A2875814AC6B}"/>
              </a:ext>
            </a:extLst>
          </p:cNvPr>
          <p:cNvSpPr>
            <a:spLocks/>
          </p:cNvSpPr>
          <p:nvPr/>
        </p:nvSpPr>
        <p:spPr bwMode="auto">
          <a:xfrm>
            <a:off x="7265988" y="3946525"/>
            <a:ext cx="9525" cy="22225"/>
          </a:xfrm>
          <a:custGeom>
            <a:avLst/>
            <a:gdLst>
              <a:gd name="T0" fmla="*/ 2147483647 w 6"/>
              <a:gd name="T1" fmla="*/ 2147483647 h 14"/>
              <a:gd name="T2" fmla="*/ 2147483647 w 6"/>
              <a:gd name="T3" fmla="*/ 0 h 14"/>
              <a:gd name="T4" fmla="*/ 2147483647 w 6"/>
              <a:gd name="T5" fmla="*/ 0 h 14"/>
              <a:gd name="T6" fmla="*/ 0 w 6"/>
              <a:gd name="T7" fmla="*/ 2147483647 h 14"/>
              <a:gd name="T8" fmla="*/ 0 w 6"/>
              <a:gd name="T9" fmla="*/ 2147483647 h 14"/>
              <a:gd name="T10" fmla="*/ 0 w 6"/>
              <a:gd name="T11" fmla="*/ 2147483647 h 14"/>
              <a:gd name="T12" fmla="*/ 2147483647 w 6"/>
              <a:gd name="T13" fmla="*/ 2147483647 h 14"/>
              <a:gd name="T14" fmla="*/ 2147483647 w 6"/>
              <a:gd name="T15" fmla="*/ 2147483647 h 14"/>
              <a:gd name="T16" fmla="*/ 2147483647 w 6"/>
              <a:gd name="T17" fmla="*/ 2147483647 h 14"/>
              <a:gd name="T18" fmla="*/ 2147483647 w 6"/>
              <a:gd name="T19" fmla="*/ 2147483647 h 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4"/>
              <a:gd name="T32" fmla="*/ 6 w 6"/>
              <a:gd name="T33" fmla="*/ 14 h 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4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14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6" name="Freeform 954">
            <a:extLst>
              <a:ext uri="{FF2B5EF4-FFF2-40B4-BE49-F238E27FC236}">
                <a16:creationId xmlns:a16="http://schemas.microsoft.com/office/drawing/2014/main" id="{F0412CAA-0D68-415C-8A46-21D2F4E56AAA}"/>
              </a:ext>
            </a:extLst>
          </p:cNvPr>
          <p:cNvSpPr>
            <a:spLocks/>
          </p:cNvSpPr>
          <p:nvPr/>
        </p:nvSpPr>
        <p:spPr bwMode="auto">
          <a:xfrm>
            <a:off x="7265988" y="3968750"/>
            <a:ext cx="9525" cy="20638"/>
          </a:xfrm>
          <a:custGeom>
            <a:avLst/>
            <a:gdLst>
              <a:gd name="T0" fmla="*/ 2147483647 w 6"/>
              <a:gd name="T1" fmla="*/ 2147483647 h 13"/>
              <a:gd name="T2" fmla="*/ 2147483647 w 6"/>
              <a:gd name="T3" fmla="*/ 0 h 13"/>
              <a:gd name="T4" fmla="*/ 2147483647 w 6"/>
              <a:gd name="T5" fmla="*/ 0 h 13"/>
              <a:gd name="T6" fmla="*/ 0 w 6"/>
              <a:gd name="T7" fmla="*/ 2147483647 h 13"/>
              <a:gd name="T8" fmla="*/ 0 w 6"/>
              <a:gd name="T9" fmla="*/ 2147483647 h 13"/>
              <a:gd name="T10" fmla="*/ 0 w 6"/>
              <a:gd name="T11" fmla="*/ 2147483647 h 13"/>
              <a:gd name="T12" fmla="*/ 2147483647 w 6"/>
              <a:gd name="T13" fmla="*/ 2147483647 h 13"/>
              <a:gd name="T14" fmla="*/ 2147483647 w 6"/>
              <a:gd name="T15" fmla="*/ 2147483647 h 13"/>
              <a:gd name="T16" fmla="*/ 2147483647 w 6"/>
              <a:gd name="T17" fmla="*/ 2147483647 h 13"/>
              <a:gd name="T18" fmla="*/ 2147483647 w 6"/>
              <a:gd name="T19" fmla="*/ 2147483647 h 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13"/>
              <a:gd name="T32" fmla="*/ 6 w 6"/>
              <a:gd name="T33" fmla="*/ 13 h 1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13">
                <a:moveTo>
                  <a:pt x="6" y="6"/>
                </a:moveTo>
                <a:lnTo>
                  <a:pt x="6" y="0"/>
                </a:lnTo>
                <a:lnTo>
                  <a:pt x="0" y="6"/>
                </a:lnTo>
                <a:lnTo>
                  <a:pt x="6" y="13"/>
                </a:lnTo>
                <a:lnTo>
                  <a:pt x="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7" name="Freeform 955">
            <a:extLst>
              <a:ext uri="{FF2B5EF4-FFF2-40B4-BE49-F238E27FC236}">
                <a16:creationId xmlns:a16="http://schemas.microsoft.com/office/drawing/2014/main" id="{3249A620-1E2C-4F3B-9B30-374ABE0D38FD}"/>
              </a:ext>
            </a:extLst>
          </p:cNvPr>
          <p:cNvSpPr>
            <a:spLocks/>
          </p:cNvSpPr>
          <p:nvPr/>
        </p:nvSpPr>
        <p:spPr bwMode="auto">
          <a:xfrm>
            <a:off x="7265988" y="3989388"/>
            <a:ext cx="9525" cy="11112"/>
          </a:xfrm>
          <a:custGeom>
            <a:avLst/>
            <a:gdLst>
              <a:gd name="T0" fmla="*/ 2147483647 w 6"/>
              <a:gd name="T1" fmla="*/ 2147483647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2147483647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7"/>
              <a:gd name="T32" fmla="*/ 6 w 6"/>
              <a:gd name="T33" fmla="*/ 7 h 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7">
                <a:moveTo>
                  <a:pt x="6" y="7"/>
                </a:moveTo>
                <a:lnTo>
                  <a:pt x="6" y="0"/>
                </a:lnTo>
                <a:lnTo>
                  <a:pt x="0" y="7"/>
                </a:ln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8" name="Freeform 956">
            <a:extLst>
              <a:ext uri="{FF2B5EF4-FFF2-40B4-BE49-F238E27FC236}">
                <a16:creationId xmlns:a16="http://schemas.microsoft.com/office/drawing/2014/main" id="{F99BE2F0-BEF9-4E99-A1C9-EB71961F0583}"/>
              </a:ext>
            </a:extLst>
          </p:cNvPr>
          <p:cNvSpPr>
            <a:spLocks/>
          </p:cNvSpPr>
          <p:nvPr/>
        </p:nvSpPr>
        <p:spPr bwMode="auto">
          <a:xfrm>
            <a:off x="7265988" y="40100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89" name="Freeform 957">
            <a:extLst>
              <a:ext uri="{FF2B5EF4-FFF2-40B4-BE49-F238E27FC236}">
                <a16:creationId xmlns:a16="http://schemas.microsoft.com/office/drawing/2014/main" id="{3EF3E5F3-A16D-4C87-B5FE-9E1EA38683C5}"/>
              </a:ext>
            </a:extLst>
          </p:cNvPr>
          <p:cNvSpPr>
            <a:spLocks/>
          </p:cNvSpPr>
          <p:nvPr/>
        </p:nvSpPr>
        <p:spPr bwMode="auto">
          <a:xfrm>
            <a:off x="7265988" y="4032250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2147483647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2147483647 h 6"/>
              <a:gd name="T20" fmla="*/ 2147483647 w 6"/>
              <a:gd name="T21" fmla="*/ 0 h 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6"/>
              <a:gd name="T35" fmla="*/ 6 w 6"/>
              <a:gd name="T36" fmla="*/ 6 h 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90" name="Freeform 958">
            <a:extLst>
              <a:ext uri="{FF2B5EF4-FFF2-40B4-BE49-F238E27FC236}">
                <a16:creationId xmlns:a16="http://schemas.microsoft.com/office/drawing/2014/main" id="{FFF8AB73-0E55-48B2-A769-852F0058EDB1}"/>
              </a:ext>
            </a:extLst>
          </p:cNvPr>
          <p:cNvSpPr>
            <a:spLocks/>
          </p:cNvSpPr>
          <p:nvPr/>
        </p:nvSpPr>
        <p:spPr bwMode="auto">
          <a:xfrm>
            <a:off x="7265988" y="4052888"/>
            <a:ext cx="9525" cy="11112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91" name="Freeform 959">
            <a:extLst>
              <a:ext uri="{FF2B5EF4-FFF2-40B4-BE49-F238E27FC236}">
                <a16:creationId xmlns:a16="http://schemas.microsoft.com/office/drawing/2014/main" id="{632EC92A-2FB9-4449-9AF5-599CFB2ED57F}"/>
              </a:ext>
            </a:extLst>
          </p:cNvPr>
          <p:cNvSpPr>
            <a:spLocks/>
          </p:cNvSpPr>
          <p:nvPr/>
        </p:nvSpPr>
        <p:spPr bwMode="auto">
          <a:xfrm>
            <a:off x="7265988" y="4073525"/>
            <a:ext cx="9525" cy="11113"/>
          </a:xfrm>
          <a:custGeom>
            <a:avLst/>
            <a:gdLst>
              <a:gd name="T0" fmla="*/ 2147483647 w 6"/>
              <a:gd name="T1" fmla="*/ 0 h 7"/>
              <a:gd name="T2" fmla="*/ 2147483647 w 6"/>
              <a:gd name="T3" fmla="*/ 0 h 7"/>
              <a:gd name="T4" fmla="*/ 2147483647 w 6"/>
              <a:gd name="T5" fmla="*/ 0 h 7"/>
              <a:gd name="T6" fmla="*/ 0 w 6"/>
              <a:gd name="T7" fmla="*/ 0 h 7"/>
              <a:gd name="T8" fmla="*/ 0 w 6"/>
              <a:gd name="T9" fmla="*/ 2147483647 h 7"/>
              <a:gd name="T10" fmla="*/ 0 w 6"/>
              <a:gd name="T11" fmla="*/ 2147483647 h 7"/>
              <a:gd name="T12" fmla="*/ 2147483647 w 6"/>
              <a:gd name="T13" fmla="*/ 2147483647 h 7"/>
              <a:gd name="T14" fmla="*/ 2147483647 w 6"/>
              <a:gd name="T15" fmla="*/ 2147483647 h 7"/>
              <a:gd name="T16" fmla="*/ 2147483647 w 6"/>
              <a:gd name="T17" fmla="*/ 2147483647 h 7"/>
              <a:gd name="T18" fmla="*/ 2147483647 w 6"/>
              <a:gd name="T19" fmla="*/ 2147483647 h 7"/>
              <a:gd name="T20" fmla="*/ 2147483647 w 6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"/>
              <a:gd name="T34" fmla="*/ 0 h 7"/>
              <a:gd name="T35" fmla="*/ 6 w 6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7"/>
                </a:lnTo>
                <a:lnTo>
                  <a:pt x="6" y="7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92" name="Freeform 960">
            <a:extLst>
              <a:ext uri="{FF2B5EF4-FFF2-40B4-BE49-F238E27FC236}">
                <a16:creationId xmlns:a16="http://schemas.microsoft.com/office/drawing/2014/main" id="{41A030FF-CB48-439F-9609-8AD21E08114A}"/>
              </a:ext>
            </a:extLst>
          </p:cNvPr>
          <p:cNvSpPr>
            <a:spLocks/>
          </p:cNvSpPr>
          <p:nvPr/>
        </p:nvSpPr>
        <p:spPr bwMode="auto">
          <a:xfrm>
            <a:off x="7265988" y="4095750"/>
            <a:ext cx="9525" cy="9525"/>
          </a:xfrm>
          <a:custGeom>
            <a:avLst/>
            <a:gdLst>
              <a:gd name="T0" fmla="*/ 2147483647 w 6"/>
              <a:gd name="T1" fmla="*/ 0 h 6"/>
              <a:gd name="T2" fmla="*/ 2147483647 w 6"/>
              <a:gd name="T3" fmla="*/ 0 h 6"/>
              <a:gd name="T4" fmla="*/ 2147483647 w 6"/>
              <a:gd name="T5" fmla="*/ 0 h 6"/>
              <a:gd name="T6" fmla="*/ 0 w 6"/>
              <a:gd name="T7" fmla="*/ 0 h 6"/>
              <a:gd name="T8" fmla="*/ 0 w 6"/>
              <a:gd name="T9" fmla="*/ 0 h 6"/>
              <a:gd name="T10" fmla="*/ 0 w 6"/>
              <a:gd name="T11" fmla="*/ 2147483647 h 6"/>
              <a:gd name="T12" fmla="*/ 2147483647 w 6"/>
              <a:gd name="T13" fmla="*/ 2147483647 h 6"/>
              <a:gd name="T14" fmla="*/ 2147483647 w 6"/>
              <a:gd name="T15" fmla="*/ 2147483647 h 6"/>
              <a:gd name="T16" fmla="*/ 2147483647 w 6"/>
              <a:gd name="T17" fmla="*/ 2147483647 h 6"/>
              <a:gd name="T18" fmla="*/ 2147483647 w 6"/>
              <a:gd name="T19" fmla="*/ 0 h 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"/>
              <a:gd name="T31" fmla="*/ 0 h 6"/>
              <a:gd name="T32" fmla="*/ 6 w 6"/>
              <a:gd name="T33" fmla="*/ 6 h 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593" name="Freeform 961">
            <a:extLst>
              <a:ext uri="{FF2B5EF4-FFF2-40B4-BE49-F238E27FC236}">
                <a16:creationId xmlns:a16="http://schemas.microsoft.com/office/drawing/2014/main" id="{99FFDE7D-60A7-485C-AFE8-38BBCBD7A57C}"/>
              </a:ext>
            </a:extLst>
          </p:cNvPr>
          <p:cNvSpPr>
            <a:spLocks/>
          </p:cNvSpPr>
          <p:nvPr/>
        </p:nvSpPr>
        <p:spPr bwMode="auto">
          <a:xfrm>
            <a:off x="7265988" y="4116388"/>
            <a:ext cx="17462" cy="11112"/>
          </a:xfrm>
          <a:custGeom>
            <a:avLst/>
            <a:gdLst>
              <a:gd name="T0" fmla="*/ 2147483647 w 11"/>
              <a:gd name="T1" fmla="*/ 0 h 7"/>
              <a:gd name="T2" fmla="*/ 2147483647 w 11"/>
              <a:gd name="T3" fmla="*/ 0 h 7"/>
              <a:gd name="T4" fmla="*/ 2147483647 w 11"/>
              <a:gd name="T5" fmla="*/ 0 h 7"/>
              <a:gd name="T6" fmla="*/ 0 w 11"/>
              <a:gd name="T7" fmla="*/ 0 h 7"/>
              <a:gd name="T8" fmla="*/ 0 w 11"/>
              <a:gd name="T9" fmla="*/ 0 h 7"/>
              <a:gd name="T10" fmla="*/ 2147483647 w 11"/>
              <a:gd name="T11" fmla="*/ 2147483647 h 7"/>
              <a:gd name="T12" fmla="*/ 2147483647 w 11"/>
              <a:gd name="T13" fmla="*/ 2147483647 h 7"/>
              <a:gd name="T14" fmla="*/ 2147483647 w 11"/>
              <a:gd name="T15" fmla="*/ 2147483647 h 7"/>
              <a:gd name="T16" fmla="*/ 2147483647 w 11"/>
              <a:gd name="T17" fmla="*/ 0 h 7"/>
              <a:gd name="T18" fmla="*/ 2147483647 w 11"/>
              <a:gd name="T19" fmla="*/ 0 h 7"/>
              <a:gd name="T20" fmla="*/ 2147483647 w 11"/>
              <a:gd name="T21" fmla="*/ 0 h 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7"/>
              <a:gd name="T35" fmla="*/ 11 w 11"/>
              <a:gd name="T36" fmla="*/ 7 h 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7">
                <a:moveTo>
                  <a:pt x="6" y="0"/>
                </a:moveTo>
                <a:lnTo>
                  <a:pt x="6" y="0"/>
                </a:lnTo>
                <a:lnTo>
                  <a:pt x="0" y="0"/>
                </a:lnTo>
                <a:lnTo>
                  <a:pt x="6" y="7"/>
                </a:lnTo>
                <a:lnTo>
                  <a:pt x="6" y="0"/>
                </a:lnTo>
                <a:lnTo>
                  <a:pt x="11" y="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489B6D8D-30CA-4AFB-9556-32108C7DE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2800" b="1">
                <a:solidFill>
                  <a:srgbClr val="C8044A"/>
                </a:solidFill>
                <a:latin typeface="Arial" panose="020B0604020202020204" pitchFamily="34" charset="0"/>
              </a:rPr>
              <a:t>Надо знать,</a:t>
            </a:r>
            <a:r>
              <a:rPr lang="ru-RU" altLang="ru-RU" sz="2800" b="1">
                <a:latin typeface="Arial" panose="020B0604020202020204" pitchFamily="34" charset="0"/>
              </a:rPr>
              <a:t> к</a:t>
            </a: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altLang="ru-RU" sz="2800" b="1">
                <a:latin typeface="Arial" panose="020B0604020202020204" pitchFamily="34" charset="0"/>
              </a:rPr>
              <a:t>к</a:t>
            </a: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  построить  занятие по повышению физической</a:t>
            </a:r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активности</a:t>
            </a:r>
            <a:r>
              <a:rPr lang="ru-RU" altLang="ru-RU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258377D-2D5D-46E4-9C07-150707DA6C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800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Каждая оздоровительная тренировка должна состоять из трёх фаз</a:t>
            </a:r>
            <a:endParaRPr lang="ru-RU" altLang="ru-RU" sz="240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000" b="1" u="sng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000" b="1" u="sng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Разминочная часть</a:t>
            </a:r>
            <a:r>
              <a:rPr lang="ru-RU" altLang="ru-RU" sz="2000" b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  <a:r>
              <a:rPr lang="ru-RU" altLang="ru-RU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ru-RU" sz="200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Основные цели разминки:</a:t>
            </a:r>
            <a:endParaRPr lang="en-GB" altLang="ru-RU" sz="200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а) разогреть организм, </a:t>
            </a:r>
            <a:endParaRPr lang="en-GB" altLang="ru-RU" sz="200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б) вызвать плавное повышение пульса. </a:t>
            </a:r>
            <a:endParaRPr lang="ru-RU" altLang="ru-RU" sz="2000" b="1">
              <a:latin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000" b="1" u="sng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000" b="1" u="sng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Основная часть </a:t>
            </a:r>
            <a:r>
              <a:rPr lang="ru-RU" altLang="ru-RU" sz="2000" b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аэробная фаза:</a:t>
            </a:r>
            <a:endParaRPr lang="ru-RU" altLang="ru-RU" sz="2000">
              <a:solidFill>
                <a:srgbClr val="C8044A"/>
              </a:solidFill>
            </a:endParaRPr>
          </a:p>
          <a:p>
            <a:pPr algn="just" eaLnBrk="1" hangingPunct="1"/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следует довести интенсивность нагрузки до уровня 50–70% максимальной возрастной ЧСС и сохранять её не менее 20–30 мин каждое занятие. </a:t>
            </a:r>
            <a:endParaRPr lang="ru-RU" altLang="ru-RU" sz="200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000" b="1" u="sng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ru-RU" altLang="ru-RU" sz="2000" b="1" u="sng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u="sng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Заключительная часть</a:t>
            </a:r>
            <a:r>
              <a:rPr lang="ru-RU" altLang="ru-RU" sz="2000" b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— фаза выхода из аэробной нагрузки, очень</a:t>
            </a:r>
            <a:r>
              <a:rPr lang="ru-RU" altLang="ru-RU" sz="2000" b="1">
                <a:latin typeface="Arial" panose="020B0604020202020204" pitchFamily="34" charset="0"/>
              </a:rPr>
              <a:t> важна 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для адаптации организма. Продолжительность её 20–30 мин.  </a:t>
            </a:r>
            <a:endParaRPr lang="en-GB" altLang="ru-RU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170" name="Object 4">
            <a:extLst>
              <a:ext uri="{FF2B5EF4-FFF2-40B4-BE49-F238E27FC236}">
                <a16:creationId xmlns:a16="http://schemas.microsoft.com/office/drawing/2014/main" id="{AF58CAAE-542D-456D-9C72-0864B5510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2141538"/>
          <a:ext cx="2590800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lip" r:id="rId3" imgW="1831320" imgH="1452960" progId="MS_ClipArt_Gallery.5">
                  <p:embed/>
                </p:oleObj>
              </mc:Choice>
              <mc:Fallback>
                <p:oleObj name="Clip" r:id="rId3" imgW="1831320" imgH="14529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141538"/>
                        <a:ext cx="2590800" cy="205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3A4940DD-18F2-4D18-9F70-CFF6D311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/>
              <a:t>Для сжигания  150 ккал необходимо применение любой разновидности ФА: </a:t>
            </a:r>
          </a:p>
        </p:txBody>
      </p:sp>
      <p:sp>
        <p:nvSpPr>
          <p:cNvPr id="19459" name="Содержимое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4B05309-7E85-401E-B2D5-424BDAB8C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928813"/>
            <a:ext cx="7772400" cy="4114800"/>
          </a:xfrm>
        </p:spPr>
        <p:txBody>
          <a:bodyPr/>
          <a:lstStyle/>
          <a:p>
            <a:r>
              <a:rPr lang="ru-RU" altLang="ru-RU" sz="2800"/>
              <a:t>60 мин.мыть окна или пол;</a:t>
            </a:r>
          </a:p>
          <a:p>
            <a:r>
              <a:rPr lang="ru-RU" altLang="ru-RU" sz="2800"/>
              <a:t>45 мин.играть в волейбол;</a:t>
            </a:r>
          </a:p>
          <a:p>
            <a:r>
              <a:rPr lang="ru-RU" altLang="ru-RU" sz="2800"/>
              <a:t>30 мин.ездить на велосипеде(проехать 8 км);</a:t>
            </a:r>
          </a:p>
          <a:p>
            <a:r>
              <a:rPr lang="ru-RU" altLang="ru-RU" sz="2800"/>
              <a:t>30 мин. танцевать(быстрые танцы);</a:t>
            </a:r>
          </a:p>
          <a:p>
            <a:r>
              <a:rPr lang="ru-RU" altLang="ru-RU" sz="2800"/>
              <a:t>30 мин. ходить пешком(пройти 3 км);</a:t>
            </a:r>
          </a:p>
          <a:p>
            <a:r>
              <a:rPr lang="ru-RU" altLang="ru-RU" sz="2800"/>
              <a:t>20 мин. плавать;</a:t>
            </a:r>
          </a:p>
          <a:p>
            <a:r>
              <a:rPr lang="ru-RU" altLang="ru-RU" sz="2800"/>
              <a:t>15 мин. бежать (1,5-2 км);</a:t>
            </a:r>
          </a:p>
          <a:p>
            <a:r>
              <a:rPr lang="ru-RU" altLang="ru-RU" sz="2800"/>
              <a:t>15 мин. подниматься по лестнице</a:t>
            </a:r>
          </a:p>
          <a:p>
            <a:endParaRPr lang="ru-RU" altLang="ru-RU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A9E68425-3766-4ED8-A01A-4C382206E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marL="190500" indent="-190500" algn="ctr" eaLnBrk="1" hangingPunct="1">
              <a:lnSpc>
                <a:spcPct val="80000"/>
              </a:lnSpc>
            </a:pPr>
            <a:r>
              <a:rPr lang="ru-RU" altLang="ru-RU" sz="3600" b="1">
                <a:latin typeface="Arial" panose="020B0604020202020204" pitchFamily="34" charset="0"/>
              </a:rPr>
              <a:t> </a:t>
            </a:r>
            <a:r>
              <a:rPr lang="ru-RU" altLang="ru-RU" sz="2800" b="1">
                <a:latin typeface="Arial" panose="020B0604020202020204" pitchFamily="34" charset="0"/>
              </a:rPr>
              <a:t>Ваша п</a:t>
            </a: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рограмм</a:t>
            </a:r>
            <a:r>
              <a:rPr lang="ru-RU" altLang="ru-RU" sz="2800" b="1">
                <a:latin typeface="Arial" panose="020B0604020202020204" pitchFamily="34" charset="0"/>
              </a:rPr>
              <a:t>а оздоровления   должна  включать  </a:t>
            </a: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3 периода</a:t>
            </a:r>
            <a:r>
              <a:rPr lang="ru-RU" altLang="ru-RU" sz="2800" b="1">
                <a:latin typeface="Arial" panose="020B0604020202020204" pitchFamily="34" charset="0"/>
              </a:rPr>
              <a:t>:</a:t>
            </a:r>
            <a:r>
              <a:rPr lang="ru-RU" altLang="ru-RU" sz="36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19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F302743-4B1C-42F4-ACE8-5FA78847E7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524000"/>
            <a:ext cx="8458200" cy="5105400"/>
          </a:xfrm>
        </p:spPr>
        <p:txBody>
          <a:bodyPr/>
          <a:lstStyle/>
          <a:p>
            <a:pPr marL="812800" indent="-81280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ru-RU" sz="2400" b="1">
                <a:solidFill>
                  <a:srgbClr val="F12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ru-RU" altLang="ru-RU" sz="2400" b="1">
                <a:solidFill>
                  <a:srgbClr val="F12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Вводно-адаптационный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altLang="ru-RU" sz="2400" b="1">
              <a:latin typeface="Arial" panose="020B0604020202020204" pitchFamily="34" charset="0"/>
            </a:endParaRPr>
          </a:p>
          <a:p>
            <a:pPr marL="812800" indent="-81280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         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или подготовительный (6–8 нед).</a:t>
            </a:r>
            <a:endParaRPr lang="en-GB" altLang="ru-RU" sz="2400">
              <a:cs typeface="Times New Roman" panose="02020603050405020304" pitchFamily="18" charset="0"/>
            </a:endParaRPr>
          </a:p>
          <a:p>
            <a:pPr marL="812800" indent="-812800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ru-RU" sz="2400" b="1">
                <a:solidFill>
                  <a:srgbClr val="F12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altLang="ru-RU" sz="2400" b="1">
                <a:solidFill>
                  <a:srgbClr val="F12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Основной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400" b="1">
              <a:latin typeface="Arial" panose="020B0604020202020204" pitchFamily="34" charset="0"/>
            </a:endParaRPr>
          </a:p>
          <a:p>
            <a:pPr marL="812800" indent="-812800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        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тренировочный период (</a:t>
            </a:r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36–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40 нед).</a:t>
            </a:r>
            <a:endParaRPr lang="en-GB" altLang="ru-RU" sz="2400">
              <a:cs typeface="Times New Roman" panose="02020603050405020304" pitchFamily="18" charset="0"/>
            </a:endParaRPr>
          </a:p>
          <a:p>
            <a:pPr marL="812800" indent="-81280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ru-RU" sz="2400" b="1">
                <a:solidFill>
                  <a:srgbClr val="F12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altLang="ru-RU" sz="2400" b="1">
                <a:solidFill>
                  <a:srgbClr val="F12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2400" b="1">
                <a:solidFill>
                  <a:srgbClr val="F12954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400" b="1">
                <a:solidFill>
                  <a:srgbClr val="F129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Спортивно-оздоровительный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, или поддерживающий (без ограничения продолжительности).</a:t>
            </a:r>
            <a:endParaRPr lang="ru-RU" altLang="ru-RU" sz="2400" b="1">
              <a:latin typeface="Arial" panose="020B0604020202020204" pitchFamily="34" charset="0"/>
            </a:endParaRPr>
          </a:p>
          <a:p>
            <a:pPr marL="812800" indent="-81280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altLang="ru-RU" sz="2400"/>
          </a:p>
          <a:p>
            <a:pPr marL="812800" indent="-812800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Длительность тренировки в </a:t>
            </a:r>
            <a:r>
              <a:rPr lang="en-US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 периоде 45–60</a:t>
            </a:r>
            <a:r>
              <a:rPr lang="ru-RU" altLang="ru-RU" sz="2400" b="1" i="1">
                <a:latin typeface="Arial" panose="020B0604020202020204" pitchFamily="34" charset="0"/>
              </a:rPr>
              <a:t> </a:t>
            </a:r>
            <a:r>
              <a:rPr lang="ru-RU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мин, во </a:t>
            </a:r>
            <a:r>
              <a:rPr lang="en-US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altLang="ru-RU" sz="2400" b="1" i="1">
                <a:latin typeface="Arial" panose="020B0604020202020204" pitchFamily="34" charset="0"/>
                <a:cs typeface="Arial" panose="020B0604020202020204" pitchFamily="34" charset="0"/>
              </a:rPr>
              <a:t> периодах длительность одной тренировки составляет от 45 до 90 мин.</a:t>
            </a:r>
            <a:endParaRPr lang="en-GB" altLang="ru-RU" sz="2400">
              <a:cs typeface="Times New Roman" panose="02020603050405020304" pitchFamily="18" charset="0"/>
            </a:endParaRPr>
          </a:p>
          <a:p>
            <a:pPr marL="812800" indent="-812800" eaLnBrk="1" hangingPunct="1">
              <a:buFont typeface="Wingdings" panose="05000000000000000000" pitchFamily="2" charset="2"/>
              <a:buNone/>
            </a:pPr>
            <a:endParaRPr lang="en-GB" altLang="ru-RU" sz="2400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194" name="Object 4">
            <a:extLst>
              <a:ext uri="{FF2B5EF4-FFF2-40B4-BE49-F238E27FC236}">
                <a16:creationId xmlns:a16="http://schemas.microsoft.com/office/drawing/2014/main" id="{C553AB27-6A6D-4551-81D0-E529C6037D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2989263"/>
          <a:ext cx="15240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" r:id="rId3" imgW="2923920" imgH="2192400" progId="MS_ClipArt_Gallery.5">
                  <p:embed/>
                </p:oleObj>
              </mc:Choice>
              <mc:Fallback>
                <p:oleObj name="Clip" r:id="rId3" imgW="2923920" imgH="219240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989263"/>
                        <a:ext cx="152400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F5E0B9A6-1783-48AE-94DB-50D3BF61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Организация процесса консультирования по вопросам физической активности в МО.</a:t>
            </a:r>
          </a:p>
        </p:txBody>
      </p:sp>
      <p:sp>
        <p:nvSpPr>
          <p:cNvPr id="20483" name="Содержимое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B9EAF96-93DE-40AA-B460-6A3726B6A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/>
              <a:t>В регистратуре выдаётся оценочная форма, которую пациент заполняет самостоятельно.</a:t>
            </a:r>
          </a:p>
          <a:p>
            <a:r>
              <a:rPr lang="ru-RU" altLang="ru-RU" sz="2400"/>
              <a:t>На основе оценки опросника регистратор выдаёт пациенту соответствующий протокол.</a:t>
            </a:r>
          </a:p>
          <a:p>
            <a:r>
              <a:rPr lang="ru-RU" altLang="ru-RU" sz="2400"/>
              <a:t>Заполненная оценочная форма и протокол передаются врачу вместе с картой пациента.</a:t>
            </a:r>
          </a:p>
          <a:p>
            <a:r>
              <a:rPr lang="ru-RU" altLang="ru-RU" sz="2400"/>
              <a:t>Затем врач просматривает его оценочную форму и протокол и подчёркивает те положения, которые важны для пациента.</a:t>
            </a:r>
          </a:p>
          <a:p>
            <a:r>
              <a:rPr lang="ru-RU" altLang="ru-RU" sz="2400"/>
              <a:t>Если у пациента обнаруживается другие заболевания, необходимо направить его к соответствующим специалистам.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D2F5722A-124C-4195-906A-8FD439A61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/>
              <a:t>Протокола в соответствии со шкалой оценки</a:t>
            </a:r>
          </a:p>
        </p:txBody>
      </p:sp>
      <p:sp>
        <p:nvSpPr>
          <p:cNvPr id="21507" name="Содержимое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3244128-574A-4FD1-94F4-6EE3B64D7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>
                <a:solidFill>
                  <a:srgbClr val="FF0000"/>
                </a:solidFill>
              </a:rPr>
              <a:t>Не готов к изменениям- </a:t>
            </a:r>
            <a:r>
              <a:rPr lang="ru-RU" altLang="ru-RU" sz="2800"/>
              <a:t>пациент заполняет протокол №1: «Всать со своего кресла»</a:t>
            </a:r>
          </a:p>
          <a:p>
            <a:r>
              <a:rPr lang="ru-RU" altLang="ru-RU" sz="2800">
                <a:solidFill>
                  <a:srgbClr val="FF0000"/>
                </a:solidFill>
              </a:rPr>
              <a:t>Готов к изменениям </a:t>
            </a:r>
            <a:r>
              <a:rPr lang="ru-RU" altLang="ru-RU" sz="2800"/>
              <a:t>– пациент заполняет протокол №2: «Планирование первого шага»</a:t>
            </a:r>
          </a:p>
          <a:p>
            <a:r>
              <a:rPr lang="ru-RU" altLang="ru-RU" sz="2800">
                <a:solidFill>
                  <a:srgbClr val="FF0000"/>
                </a:solidFill>
              </a:rPr>
              <a:t>Физическая активность соответствует рекомендациям-</a:t>
            </a:r>
            <a:r>
              <a:rPr lang="ru-RU" altLang="ru-RU" sz="2800"/>
              <a:t> пациент заполняет протокол №3: «Не терять темп»</a:t>
            </a:r>
          </a:p>
          <a:p>
            <a:endParaRPr lang="ru-RU" altLang="ru-RU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id="{A7C8B220-B91F-4459-AB4C-AE09C0ABD6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9300" y="609600"/>
          <a:ext cx="51054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3" imgW="6806349" imgH="7517460" progId="Photoshop.Image.9">
                  <p:embed/>
                </p:oleObj>
              </mc:Choice>
              <mc:Fallback>
                <p:oleObj name="Image" r:id="rId3" imgW="6806349" imgH="7517460" progId="Photoshop.Image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609600"/>
                        <a:ext cx="51054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3774ED58-90ED-4D07-8C43-B0B23EF10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ФА</a:t>
            </a:r>
          </a:p>
        </p:txBody>
      </p:sp>
      <p:sp>
        <p:nvSpPr>
          <p:cNvPr id="22531" name="Содержимое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359B4BC-16B0-40EC-AFF8-EF4C43E0E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/>
              <a:t>« Физические упражнения могут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/>
              <a:t> заменить множество лекарств, но ни одно лекарство в мире не может заменить физических упражнений».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 algn="r"/>
            <a:r>
              <a:rPr lang="ru-RU" altLang="ru-RU" b="1"/>
              <a:t>Мюссе</a:t>
            </a: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3D488C-2F68-4C6F-AFDF-CB76A2CE4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305800" cy="1143000"/>
          </a:xfrm>
        </p:spPr>
        <p:txBody>
          <a:bodyPr/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3200" b="1" dirty="0">
                <a:latin typeface="Arial" panose="020B0604020202020204" pitchFamily="34" charset="0"/>
              </a:rPr>
              <a:t>Влияние регулярной аэробной физической активности на здоровье</a:t>
            </a:r>
          </a:p>
        </p:txBody>
      </p:sp>
      <p:sp>
        <p:nvSpPr>
          <p:cNvPr id="1229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0B5E547-87F0-4065-BDD5-DC37AEDE4B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76400"/>
            <a:ext cx="4078288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Снижение сердечного выброса в покое.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Улучшение липидного спектра крови.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Достижение сбалансированного потребления и расхода энергии.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Снижение скорости возрастной потери костной ткани.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ru-RU" altLang="ru-RU" sz="2400" b="1">
              <a:latin typeface="Arial" panose="020B0604020202020204" pitchFamily="34" charset="0"/>
            </a:endParaRPr>
          </a:p>
        </p:txBody>
      </p:sp>
      <p:sp>
        <p:nvSpPr>
          <p:cNvPr id="12292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B59D4EE-1434-4ACD-932E-FB52498079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676400"/>
            <a:ext cx="3810000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Устойчивость </a:t>
            </a:r>
            <a:br>
              <a:rPr lang="ru-RU" altLang="ru-RU" sz="2400" b="1">
                <a:latin typeface="Arial" panose="020B0604020202020204" pitchFamily="34" charset="0"/>
              </a:rPr>
            </a:br>
            <a:r>
              <a:rPr lang="ru-RU" altLang="ru-RU" sz="2400" b="1">
                <a:latin typeface="Arial" panose="020B0604020202020204" pitchFamily="34" charset="0"/>
              </a:rPr>
              <a:t>к стрессам.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Улучшение гормонального фона.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Повышение иммунитета.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Снижение риска:</a:t>
            </a:r>
          </a:p>
          <a:p>
            <a:pPr marL="1027113" lvl="1" indent="-455613" eaLnBrk="1" hangingPunct="1">
              <a:lnSpc>
                <a:spcPct val="75000"/>
              </a:lnSpc>
            </a:pPr>
            <a:r>
              <a:rPr lang="ru-RU" altLang="ru-RU" sz="2000" b="1">
                <a:latin typeface="Arial" panose="020B0604020202020204" pitchFamily="34" charset="0"/>
              </a:rPr>
              <a:t>ожирения,</a:t>
            </a:r>
          </a:p>
          <a:p>
            <a:pPr marL="1027113" lvl="1" indent="-455613" eaLnBrk="1" hangingPunct="1">
              <a:lnSpc>
                <a:spcPct val="75000"/>
              </a:lnSpc>
            </a:pPr>
            <a:r>
              <a:rPr lang="ru-RU" altLang="ru-RU" sz="2000" b="1">
                <a:latin typeface="Arial" panose="020B0604020202020204" pitchFamily="34" charset="0"/>
              </a:rPr>
              <a:t>сахарного диабета и ожирения,</a:t>
            </a:r>
          </a:p>
          <a:p>
            <a:pPr marL="1027113" lvl="1" indent="-455613" eaLnBrk="1" hangingPunct="1">
              <a:lnSpc>
                <a:spcPct val="75000"/>
              </a:lnSpc>
            </a:pPr>
            <a:r>
              <a:rPr lang="ru-RU" altLang="ru-RU" sz="2000" b="1">
                <a:latin typeface="Arial" panose="020B0604020202020204" pitchFamily="34" charset="0"/>
              </a:rPr>
              <a:t>гипертонии,</a:t>
            </a:r>
          </a:p>
          <a:p>
            <a:pPr marL="1027113" lvl="1" indent="-455613" eaLnBrk="1" hangingPunct="1">
              <a:lnSpc>
                <a:spcPct val="75000"/>
              </a:lnSpc>
            </a:pPr>
            <a:r>
              <a:rPr lang="ru-RU" altLang="ru-RU" sz="2000" b="1">
                <a:latin typeface="Arial" panose="020B0604020202020204" pitchFamily="34" charset="0"/>
              </a:rPr>
              <a:t>злокачественных новообразований,</a:t>
            </a:r>
          </a:p>
          <a:p>
            <a:pPr marL="1027113" lvl="1" indent="-455613" eaLnBrk="1" hangingPunct="1">
              <a:lnSpc>
                <a:spcPct val="75000"/>
              </a:lnSpc>
            </a:pPr>
            <a:r>
              <a:rPr lang="ru-RU" altLang="ru-RU" sz="2000" b="1">
                <a:latin typeface="Arial" panose="020B0604020202020204" pitchFamily="34" charset="0"/>
              </a:rPr>
              <a:t>остеопороза.</a:t>
            </a:r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76A8293A-0307-46A8-8D13-1CEF1FCE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648200"/>
            <a:ext cx="381000" cy="1295400"/>
          </a:xfrm>
          <a:prstGeom prst="curvedRightArrow">
            <a:avLst>
              <a:gd name="adj1" fmla="val 68000"/>
              <a:gd name="adj2" fmla="val 136000"/>
              <a:gd name="adj3" fmla="val 33333"/>
            </a:avLst>
          </a:prstGeom>
          <a:solidFill>
            <a:srgbClr val="C8044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787729B3-F44A-425A-959D-BF380DF62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86200"/>
            <a:ext cx="685800" cy="609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E645C9F6-FBE3-46F5-BBBD-E6989DB92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Уровень тренированности </a:t>
            </a:r>
            <a:r>
              <a:rPr lang="ru-RU" altLang="ru-RU" sz="2800" b="1">
                <a:latin typeface="Arial" panose="020B0604020202020204" pitchFamily="34" charset="0"/>
              </a:rPr>
              <a:t>Вашей </a:t>
            </a:r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сердечно-сосудистой си</a:t>
            </a:r>
            <a:r>
              <a:rPr lang="en-US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altLang="ru-RU" sz="2800" b="1">
                <a:latin typeface="Arial" panose="020B0604020202020204" pitchFamily="34" charset="0"/>
              </a:rPr>
              <a:t>темы </a:t>
            </a:r>
            <a:r>
              <a:rPr lang="ru-RU" altLang="ru-RU" sz="3600" b="1">
                <a:latin typeface="Arial" panose="020B0604020202020204" pitchFamily="34" charset="0"/>
              </a:rPr>
              <a:t> </a:t>
            </a:r>
            <a:endParaRPr lang="ru-RU" altLang="ru-RU" sz="3600">
              <a:latin typeface="Arial" panose="020B0604020202020204" pitchFamily="34" charset="0"/>
            </a:endParaRPr>
          </a:p>
        </p:txBody>
      </p:sp>
      <p:sp>
        <p:nvSpPr>
          <p:cNvPr id="205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CDC6E3-0BE4-4DF1-99D8-AF5D6EBC8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36576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	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определяется по разнице между величиной пульса до и после нагрузки спустя 3 мин после нагрузки.</a:t>
            </a:r>
            <a:endParaRPr lang="ru-RU" altLang="ru-RU" sz="2000" b="1">
              <a:latin typeface="Arial" panose="020B0604020202020204" pitchFamily="34" charset="0"/>
            </a:endParaRPr>
          </a:p>
          <a:p>
            <a:pPr marL="457200" indent="-45720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pPr marL="457200" indent="-45720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ru-RU" altLang="ru-RU" sz="2000">
                <a:cs typeface="Times New Roman" panose="02020603050405020304" pitchFamily="18" charset="0"/>
              </a:rPr>
              <a:t>   </a:t>
            </a:r>
            <a:r>
              <a:rPr lang="ru-RU" altLang="ru-RU" sz="20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Хорошая</a:t>
            </a:r>
            <a:r>
              <a:rPr lang="ru-RU" altLang="ru-RU" sz="2000" b="1" i="1">
                <a:latin typeface="Arial" panose="020B0604020202020204" pitchFamily="34" charset="0"/>
                <a:cs typeface="Arial" panose="020B0604020202020204" pitchFamily="34" charset="0"/>
              </a:rPr>
              <a:t> тренированность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— разность не более</a:t>
            </a:r>
            <a:b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5 ударов в минуту. </a:t>
            </a:r>
            <a:endParaRPr lang="en-GB" altLang="ru-RU" sz="2000"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ru-RU" altLang="ru-RU" sz="2000">
                <a:cs typeface="Times New Roman" panose="02020603050405020304" pitchFamily="18" charset="0"/>
              </a:rPr>
              <a:t>  </a:t>
            </a:r>
            <a:r>
              <a:rPr lang="ru-RU" altLang="ru-RU" sz="20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Удовлетворительная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— разница 5–10 ударов. </a:t>
            </a:r>
            <a:endParaRPr lang="en-GB" altLang="ru-RU" sz="2000"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ru-RU" altLang="ru-RU" sz="2000">
                <a:cs typeface="Times New Roman" panose="02020603050405020304" pitchFamily="18" charset="0"/>
              </a:rPr>
              <a:t>   </a:t>
            </a:r>
            <a:r>
              <a:rPr lang="ru-RU" altLang="ru-RU" sz="20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</a:t>
            </a:r>
            <a:r>
              <a:rPr lang="ru-RU" altLang="ru-RU" sz="2000" b="1">
                <a:latin typeface="Arial" panose="020B0604020202020204" pitchFamily="34" charset="0"/>
                <a:cs typeface="Arial" panose="020B0604020202020204" pitchFamily="34" charset="0"/>
              </a:rPr>
              <a:t> — разница  более 10 ударов.</a:t>
            </a: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altLang="ru-RU" sz="2400"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E5C1881C-C095-4288-8792-C036101DDE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4953000"/>
          <a:ext cx="1371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3" imgW="4134240" imgH="3468960" progId="MS_ClipArt_Gallery.5">
                  <p:embed/>
                </p:oleObj>
              </mc:Choice>
              <mc:Fallback>
                <p:oleObj name="Clip" r:id="rId3" imgW="4134240" imgH="34689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953000"/>
                        <a:ext cx="1371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>
            <a:extLst>
              <a:ext uri="{FF2B5EF4-FFF2-40B4-BE49-F238E27FC236}">
                <a16:creationId xmlns:a16="http://schemas.microsoft.com/office/drawing/2014/main" id="{D4E18CEE-D6B6-4779-A345-AA554B0CE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534400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>
                <a:latin typeface="Arial" panose="020B0604020202020204" pitchFamily="34" charset="0"/>
                <a:cs typeface="Arial" panose="020B0604020202020204" pitchFamily="34" charset="0"/>
              </a:rPr>
              <a:t>ОПРОСНИК ПО ОЦЕНКЕ ФИЗИЧЕСКОЙ АКТИВНОСТИ</a:t>
            </a:r>
            <a:r>
              <a:rPr lang="ru-RU" altLang="ru-RU" sz="2800" b="1">
                <a:latin typeface="Arial" panose="020B0604020202020204" pitchFamily="34" charset="0"/>
              </a:rPr>
              <a:t> </a:t>
            </a:r>
            <a:br>
              <a:rPr lang="ru-RU" altLang="ru-RU" sz="2800" b="1">
                <a:latin typeface="Arial" panose="020B0604020202020204" pitchFamily="34" charset="0"/>
              </a:rPr>
            </a:br>
            <a:r>
              <a:rPr lang="ru-RU" altLang="ru-RU" sz="2400" b="1" i="1">
                <a:solidFill>
                  <a:srgbClr val="C6062F"/>
                </a:solidFill>
                <a:latin typeface="Arial" panose="020B0604020202020204" pitchFamily="34" charset="0"/>
              </a:rPr>
              <a:t>Оцените Вашу физическую активность!</a:t>
            </a:r>
            <a:r>
              <a:rPr lang="ru-RU" altLang="ru-RU" sz="3200" b="1">
                <a:latin typeface="Arial" panose="020B0604020202020204" pitchFamily="34" charset="0"/>
              </a:rPr>
              <a:t> </a:t>
            </a:r>
            <a:r>
              <a:rPr lang="ru-RU" altLang="ru-RU" sz="3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200" b="1">
              <a:cs typeface="Times New Roman" panose="02020603050405020304" pitchFamily="18" charset="0"/>
            </a:endParaRPr>
          </a:p>
        </p:txBody>
      </p:sp>
      <p:graphicFrame>
        <p:nvGraphicFramePr>
          <p:cNvPr id="99331" name="Group 3">
            <a:extLst>
              <a:ext uri="{FF2B5EF4-FFF2-40B4-BE49-F238E27FC236}">
                <a16:creationId xmlns:a16="http://schemas.microsoft.com/office/drawing/2014/main" id="{0C474E1C-92A6-4923-AA32-D30D180D7E48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04800" y="2017713"/>
          <a:ext cx="8534400" cy="4211637"/>
        </p:xfrm>
        <a:graphic>
          <a:graphicData uri="http://schemas.openxmlformats.org/drawingml/2006/table">
            <a:tbl>
              <a:tblPr/>
              <a:tblGrid>
                <a:gridCol w="353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4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 деятельности</a:t>
                      </a: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&lt;0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ч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ч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&gt;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Итого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Баллы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Хожу пешком до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работы и  за покупками ежедневно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Занимаюсь физкульту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ой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еженедельно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B8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Нахожусь в движении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работе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Общее количество баллов</a:t>
                      </a: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074" name="Object 69">
            <a:extLst>
              <a:ext uri="{FF2B5EF4-FFF2-40B4-BE49-F238E27FC236}">
                <a16:creationId xmlns:a16="http://schemas.microsoft.com/office/drawing/2014/main" id="{E89EDEEA-B82C-4CA3-8EC4-A187CBD47F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4991100"/>
          <a:ext cx="8382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Clip" r:id="rId3" imgW="1345680" imgH="1773720" progId="MS_ClipArt_Gallery.5">
                  <p:embed/>
                </p:oleObj>
              </mc:Choice>
              <mc:Fallback>
                <p:oleObj name="Clip" r:id="rId3" imgW="1345680" imgH="1773720" progId="MS_ClipArt_Gallery.5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991100"/>
                        <a:ext cx="8382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0">
            <a:extLst>
              <a:ext uri="{FF2B5EF4-FFF2-40B4-BE49-F238E27FC236}">
                <a16:creationId xmlns:a16="http://schemas.microsoft.com/office/drawing/2014/main" id="{590BDF33-3EEC-4281-8122-0CE83F4B3D10}"/>
              </a:ext>
            </a:extLst>
          </p:cNvPr>
          <p:cNvGraphicFramePr>
            <a:graphicFrameLocks noChangeAspect="1"/>
          </p:cNvGraphicFramePr>
          <p:nvPr/>
        </p:nvGraphicFramePr>
        <p:xfrm flipV="1">
          <a:off x="4800600" y="4267200"/>
          <a:ext cx="7985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Clip" r:id="rId5" imgW="3290760" imgH="3468960" progId="MS_ClipArt_Gallery.5">
                  <p:embed/>
                </p:oleObj>
              </mc:Choice>
              <mc:Fallback>
                <p:oleObj name="Clip" r:id="rId5" imgW="3290760" imgH="3468960" progId="MS_ClipArt_Gallery.5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4800600" y="4267200"/>
                        <a:ext cx="7985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43" name="Picture 71" descr="BD06711_">
            <a:extLst>
              <a:ext uri="{FF2B5EF4-FFF2-40B4-BE49-F238E27FC236}">
                <a16:creationId xmlns:a16="http://schemas.microsoft.com/office/drawing/2014/main" id="{8B68B50D-0CC7-45DA-BD72-3206404A7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0"/>
            <a:ext cx="762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BF77FA75-D231-4375-9082-CD28FB52D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pPr eaLnBrk="1" hangingPunct="1"/>
            <a:r>
              <a:rPr kumimoji="1" lang="en-US" altLang="ru-RU" sz="3200" b="1">
                <a:latin typeface="Arial" panose="020B0604020202020204" pitchFamily="34" charset="0"/>
                <a:cs typeface="Arial" panose="020B0604020202020204" pitchFamily="34" charset="0"/>
              </a:rPr>
              <a:t>ТЕСТ (по  К. Куперу)</a:t>
            </a:r>
            <a:br>
              <a:rPr kumimoji="1" lang="en-US" altLang="ru-RU" sz="3200" b="1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kumimoji="1" lang="en-US" altLang="ru-RU" sz="24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Пройдите (ходьба, бег) как можно дальше в течение</a:t>
            </a:r>
            <a:r>
              <a:rPr kumimoji="1" lang="ru-RU" altLang="ru-RU" sz="24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ru-RU" sz="24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мин.  </a:t>
            </a:r>
            <a:r>
              <a:rPr kumimoji="1" lang="ru-RU" altLang="ru-RU" sz="2400" b="1" i="1">
                <a:solidFill>
                  <a:srgbClr val="C8044A"/>
                </a:solidFill>
                <a:latin typeface="Arial" panose="020B0604020202020204" pitchFamily="34" charset="0"/>
              </a:rPr>
              <a:t>Оцените физическую тренированность</a:t>
            </a:r>
            <a:r>
              <a:rPr kumimoji="1" lang="ru-RU" altLang="ru-RU" sz="2400" b="1">
                <a:solidFill>
                  <a:schemeClr val="tx1"/>
                </a:solidFill>
                <a:latin typeface="Arial" panose="020B0604020202020204" pitchFamily="34" charset="0"/>
              </a:rPr>
              <a:t>.  </a:t>
            </a:r>
            <a:r>
              <a:rPr kumimoji="1" lang="en-US" altLang="ru-RU" sz="2400" b="1" i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мужчин (в км)</a:t>
            </a:r>
            <a:endParaRPr kumimoji="1" lang="ru-RU" altLang="ru-RU" sz="2400" b="1">
              <a:solidFill>
                <a:schemeClr val="tx1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BD3D8EC-07F9-43F9-96C5-2385140D9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90550" y="-398463"/>
            <a:ext cx="9144000" cy="85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kumimoji="1" lang="en-US" altLang="ru-RU" sz="2600" b="1" i="1" u="sng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1" lang="en-US" altLang="ru-RU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ru-RU">
              <a:latin typeface="Times New Roman" panose="02020603050405020304" pitchFamily="18" charset="0"/>
            </a:endParaRPr>
          </a:p>
        </p:txBody>
      </p:sp>
      <p:grpSp>
        <p:nvGrpSpPr>
          <p:cNvPr id="4101" name="Group 4">
            <a:extLst>
              <a:ext uri="{FF2B5EF4-FFF2-40B4-BE49-F238E27FC236}">
                <a16:creationId xmlns:a16="http://schemas.microsoft.com/office/drawing/2014/main" id="{467D219A-C73B-411D-B942-A3924C0A348B}"/>
              </a:ext>
            </a:extLst>
          </p:cNvPr>
          <p:cNvGrpSpPr>
            <a:grpSpLocks/>
          </p:cNvGrpSpPr>
          <p:nvPr/>
        </p:nvGrpSpPr>
        <p:grpSpPr bwMode="auto">
          <a:xfrm>
            <a:off x="0" y="1905000"/>
            <a:ext cx="9144000" cy="4343400"/>
            <a:chOff x="-3" y="1553"/>
            <a:chExt cx="6511" cy="3270"/>
          </a:xfrm>
        </p:grpSpPr>
        <p:grpSp>
          <p:nvGrpSpPr>
            <p:cNvPr id="4102" name="Group 5">
              <a:extLst>
                <a:ext uri="{FF2B5EF4-FFF2-40B4-BE49-F238E27FC236}">
                  <a16:creationId xmlns:a16="http://schemas.microsoft.com/office/drawing/2014/main" id="{F8C64BB6-4E7E-4F37-AD5B-FCBA8D3CFB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56"/>
              <a:ext cx="6505" cy="3264"/>
              <a:chOff x="0" y="1556"/>
              <a:chExt cx="6505" cy="3264"/>
            </a:xfrm>
          </p:grpSpPr>
          <p:grpSp>
            <p:nvGrpSpPr>
              <p:cNvPr id="4104" name="Group 6">
                <a:extLst>
                  <a:ext uri="{FF2B5EF4-FFF2-40B4-BE49-F238E27FC236}">
                    <a16:creationId xmlns:a16="http://schemas.microsoft.com/office/drawing/2014/main" id="{D8E9E24B-9235-477A-9944-7D56CB445B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56"/>
                <a:ext cx="1815" cy="672"/>
                <a:chOff x="0" y="1556"/>
                <a:chExt cx="1815" cy="672"/>
              </a:xfrm>
            </p:grpSpPr>
            <p:sp>
              <p:nvSpPr>
                <p:cNvPr id="4192" name="Rectangle 7">
                  <a:extLst>
                    <a:ext uri="{FF2B5EF4-FFF2-40B4-BE49-F238E27FC236}">
                      <a16:creationId xmlns:a16="http://schemas.microsoft.com/office/drawing/2014/main" id="{DDEC1A76-C8CA-46C6-8E2F-6DE55CC38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556"/>
                  <a:ext cx="1729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Степень </a:t>
                  </a:r>
                  <a:r>
                    <a:rPr kumimoji="1" lang="ru-RU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п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од</a:t>
                  </a:r>
                  <a:r>
                    <a:rPr kumimoji="1" lang="ru-RU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готовленности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93" name="Rectangle 8">
                  <a:extLst>
                    <a:ext uri="{FF2B5EF4-FFF2-40B4-BE49-F238E27FC236}">
                      <a16:creationId xmlns:a16="http://schemas.microsoft.com/office/drawing/2014/main" id="{8FECDC17-C075-48C4-B6F6-D5B14DAA23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556"/>
                  <a:ext cx="1815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05" name="Group 9">
                <a:extLst>
                  <a:ext uri="{FF2B5EF4-FFF2-40B4-BE49-F238E27FC236}">
                    <a16:creationId xmlns:a16="http://schemas.microsoft.com/office/drawing/2014/main" id="{3D77F187-6B77-41F9-BE08-6737F3BFC2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15" y="1556"/>
                <a:ext cx="1287" cy="672"/>
                <a:chOff x="1815" y="1556"/>
                <a:chExt cx="1287" cy="672"/>
              </a:xfrm>
            </p:grpSpPr>
            <p:sp>
              <p:nvSpPr>
                <p:cNvPr id="4190" name="Rectangle 10">
                  <a:extLst>
                    <a:ext uri="{FF2B5EF4-FFF2-40B4-BE49-F238E27FC236}">
                      <a16:creationId xmlns:a16="http://schemas.microsoft.com/office/drawing/2014/main" id="{1288FE7E-1418-4DC2-9B72-68106D8B56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58" y="1556"/>
                  <a:ext cx="1201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До 30 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91" name="Rectangle 11">
                  <a:extLst>
                    <a:ext uri="{FF2B5EF4-FFF2-40B4-BE49-F238E27FC236}">
                      <a16:creationId xmlns:a16="http://schemas.microsoft.com/office/drawing/2014/main" id="{529E7D6B-0FA4-48EF-9057-A53B094FF7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5" y="1556"/>
                  <a:ext cx="1287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06" name="Group 12">
                <a:extLst>
                  <a:ext uri="{FF2B5EF4-FFF2-40B4-BE49-F238E27FC236}">
                    <a16:creationId xmlns:a16="http://schemas.microsoft.com/office/drawing/2014/main" id="{21C647C4-F702-41BE-9153-F02F79C448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02" y="1556"/>
                <a:ext cx="1126" cy="672"/>
                <a:chOff x="3102" y="1556"/>
                <a:chExt cx="1126" cy="672"/>
              </a:xfrm>
            </p:grpSpPr>
            <p:sp>
              <p:nvSpPr>
                <p:cNvPr id="4188" name="Rectangle 13">
                  <a:extLst>
                    <a:ext uri="{FF2B5EF4-FFF2-40B4-BE49-F238E27FC236}">
                      <a16:creationId xmlns:a16="http://schemas.microsoft.com/office/drawing/2014/main" id="{7387EA2B-A4DD-489B-8D97-F77560D07B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5" y="1556"/>
                  <a:ext cx="1040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30–39 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89" name="Rectangle 14">
                  <a:extLst>
                    <a:ext uri="{FF2B5EF4-FFF2-40B4-BE49-F238E27FC236}">
                      <a16:creationId xmlns:a16="http://schemas.microsoft.com/office/drawing/2014/main" id="{D311DE56-5406-477A-ABEA-B46359B2C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2" y="1556"/>
                  <a:ext cx="1126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07" name="Group 15">
                <a:extLst>
                  <a:ext uri="{FF2B5EF4-FFF2-40B4-BE49-F238E27FC236}">
                    <a16:creationId xmlns:a16="http://schemas.microsoft.com/office/drawing/2014/main" id="{A334A217-27A2-4F63-90E5-1347EC8E7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1556"/>
                <a:ext cx="1241" cy="672"/>
                <a:chOff x="4228" y="1556"/>
                <a:chExt cx="1241" cy="672"/>
              </a:xfrm>
            </p:grpSpPr>
            <p:sp>
              <p:nvSpPr>
                <p:cNvPr id="4186" name="Rectangle 16">
                  <a:extLst>
                    <a:ext uri="{FF2B5EF4-FFF2-40B4-BE49-F238E27FC236}">
                      <a16:creationId xmlns:a16="http://schemas.microsoft.com/office/drawing/2014/main" id="{B10B5504-693A-4080-9C06-71053E2E8D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1" y="1556"/>
                  <a:ext cx="1155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40–49лет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87" name="Rectangle 17">
                  <a:extLst>
                    <a:ext uri="{FF2B5EF4-FFF2-40B4-BE49-F238E27FC236}">
                      <a16:creationId xmlns:a16="http://schemas.microsoft.com/office/drawing/2014/main" id="{8856B7E8-AF4C-4C3A-A879-919A0B3BFA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8" y="1556"/>
                  <a:ext cx="1241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08" name="Group 18">
                <a:extLst>
                  <a:ext uri="{FF2B5EF4-FFF2-40B4-BE49-F238E27FC236}">
                    <a16:creationId xmlns:a16="http://schemas.microsoft.com/office/drawing/2014/main" id="{9969F299-97F4-4F1F-9FD2-D96CD250DF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69" y="1556"/>
                <a:ext cx="1036" cy="672"/>
                <a:chOff x="5469" y="1556"/>
                <a:chExt cx="1036" cy="672"/>
              </a:xfrm>
            </p:grpSpPr>
            <p:sp>
              <p:nvSpPr>
                <p:cNvPr id="4184" name="Rectangle 19">
                  <a:extLst>
                    <a:ext uri="{FF2B5EF4-FFF2-40B4-BE49-F238E27FC236}">
                      <a16:creationId xmlns:a16="http://schemas.microsoft.com/office/drawing/2014/main" id="{1D5278A7-8968-453E-99D4-B2D09F8BFD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2" y="1556"/>
                  <a:ext cx="950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Старше 50 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85" name="Rectangle 20">
                  <a:extLst>
                    <a:ext uri="{FF2B5EF4-FFF2-40B4-BE49-F238E27FC236}">
                      <a16:creationId xmlns:a16="http://schemas.microsoft.com/office/drawing/2014/main" id="{33A4313E-CACC-45F6-BCFE-5CCBABBDC9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9" y="1556"/>
                  <a:ext cx="1036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09" name="Group 21">
                <a:extLst>
                  <a:ext uri="{FF2B5EF4-FFF2-40B4-BE49-F238E27FC236}">
                    <a16:creationId xmlns:a16="http://schemas.microsoft.com/office/drawing/2014/main" id="{6B285349-C695-4D8D-A7B4-06BE2842A5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228"/>
                <a:ext cx="1815" cy="480"/>
                <a:chOff x="0" y="2228"/>
                <a:chExt cx="1815" cy="480"/>
              </a:xfrm>
            </p:grpSpPr>
            <p:sp>
              <p:nvSpPr>
                <p:cNvPr id="4182" name="Rectangle 22">
                  <a:extLst>
                    <a:ext uri="{FF2B5EF4-FFF2-40B4-BE49-F238E27FC236}">
                      <a16:creationId xmlns:a16="http://schemas.microsoft.com/office/drawing/2014/main" id="{FF6C43E6-C63D-4696-959D-13F834446D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228"/>
                  <a:ext cx="1729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Очень плохо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83" name="Rectangle 23">
                  <a:extLst>
                    <a:ext uri="{FF2B5EF4-FFF2-40B4-BE49-F238E27FC236}">
                      <a16:creationId xmlns:a16="http://schemas.microsoft.com/office/drawing/2014/main" id="{0596BFEF-320E-4D67-89C0-F47492A0A3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228"/>
                  <a:ext cx="181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0" name="Group 24">
                <a:extLst>
                  <a:ext uri="{FF2B5EF4-FFF2-40B4-BE49-F238E27FC236}">
                    <a16:creationId xmlns:a16="http://schemas.microsoft.com/office/drawing/2014/main" id="{E6C093DF-83C2-419E-AB9B-1485C42EB0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15" y="2228"/>
                <a:ext cx="1287" cy="480"/>
                <a:chOff x="1815" y="2228"/>
                <a:chExt cx="1287" cy="480"/>
              </a:xfrm>
            </p:grpSpPr>
            <p:sp>
              <p:nvSpPr>
                <p:cNvPr id="4180" name="Rectangle 25">
                  <a:extLst>
                    <a:ext uri="{FF2B5EF4-FFF2-40B4-BE49-F238E27FC236}">
                      <a16:creationId xmlns:a16="http://schemas.microsoft.com/office/drawing/2014/main" id="{BFC7F660-B47D-4562-9BE8-F1F5F6C863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58" y="2228"/>
                  <a:ext cx="120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1,6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81" name="Rectangle 26">
                  <a:extLst>
                    <a:ext uri="{FF2B5EF4-FFF2-40B4-BE49-F238E27FC236}">
                      <a16:creationId xmlns:a16="http://schemas.microsoft.com/office/drawing/2014/main" id="{E03F71EA-4DA1-4061-8673-83B8155978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5" y="2228"/>
                  <a:ext cx="1287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1" name="Group 27">
                <a:extLst>
                  <a:ext uri="{FF2B5EF4-FFF2-40B4-BE49-F238E27FC236}">
                    <a16:creationId xmlns:a16="http://schemas.microsoft.com/office/drawing/2014/main" id="{D2FD53A8-5F1E-43F7-8B7C-EC7BEB4F6D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02" y="2228"/>
                <a:ext cx="1126" cy="480"/>
                <a:chOff x="3102" y="2228"/>
                <a:chExt cx="1126" cy="480"/>
              </a:xfrm>
            </p:grpSpPr>
            <p:sp>
              <p:nvSpPr>
                <p:cNvPr id="4178" name="Rectangle 28">
                  <a:extLst>
                    <a:ext uri="{FF2B5EF4-FFF2-40B4-BE49-F238E27FC236}">
                      <a16:creationId xmlns:a16="http://schemas.microsoft.com/office/drawing/2014/main" id="{C9CBE55D-2387-40AD-A857-F2FC2F4D8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5" y="2228"/>
                  <a:ext cx="104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79" name="Rectangle 29">
                  <a:extLst>
                    <a:ext uri="{FF2B5EF4-FFF2-40B4-BE49-F238E27FC236}">
                      <a16:creationId xmlns:a16="http://schemas.microsoft.com/office/drawing/2014/main" id="{03C7EDEF-F6CC-4407-9650-35FBA87EF0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2" y="2228"/>
                  <a:ext cx="112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2" name="Group 30">
                <a:extLst>
                  <a:ext uri="{FF2B5EF4-FFF2-40B4-BE49-F238E27FC236}">
                    <a16:creationId xmlns:a16="http://schemas.microsoft.com/office/drawing/2014/main" id="{5E896592-4CD3-4971-8495-84D67DE9BC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228"/>
                <a:ext cx="1241" cy="480"/>
                <a:chOff x="4228" y="2228"/>
                <a:chExt cx="1241" cy="480"/>
              </a:xfrm>
            </p:grpSpPr>
            <p:sp>
              <p:nvSpPr>
                <p:cNvPr id="4176" name="Rectangle 31">
                  <a:extLst>
                    <a:ext uri="{FF2B5EF4-FFF2-40B4-BE49-F238E27FC236}">
                      <a16:creationId xmlns:a16="http://schemas.microsoft.com/office/drawing/2014/main" id="{7D8EC7EE-5FEE-4CD3-9F1C-BF632F596A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1" y="2228"/>
                  <a:ext cx="115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1,3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77" name="Rectangle 32">
                  <a:extLst>
                    <a:ext uri="{FF2B5EF4-FFF2-40B4-BE49-F238E27FC236}">
                      <a16:creationId xmlns:a16="http://schemas.microsoft.com/office/drawing/2014/main" id="{AC8AEE0C-5718-4B6F-9E51-F9311E13F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8" y="2228"/>
                  <a:ext cx="124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3" name="Group 33">
                <a:extLst>
                  <a:ext uri="{FF2B5EF4-FFF2-40B4-BE49-F238E27FC236}">
                    <a16:creationId xmlns:a16="http://schemas.microsoft.com/office/drawing/2014/main" id="{B002C426-F0CB-4297-AE9C-8B2C4C4013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69" y="2228"/>
                <a:ext cx="1036" cy="480"/>
                <a:chOff x="5469" y="2228"/>
                <a:chExt cx="1036" cy="480"/>
              </a:xfrm>
            </p:grpSpPr>
            <p:sp>
              <p:nvSpPr>
                <p:cNvPr id="4174" name="Rectangle 34">
                  <a:extLst>
                    <a:ext uri="{FF2B5EF4-FFF2-40B4-BE49-F238E27FC236}">
                      <a16:creationId xmlns:a16="http://schemas.microsoft.com/office/drawing/2014/main" id="{C9DF3FDA-2F2B-4929-B69F-13E48F3D0F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2" y="2228"/>
                  <a:ext cx="95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1,2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75" name="Rectangle 35">
                  <a:extLst>
                    <a:ext uri="{FF2B5EF4-FFF2-40B4-BE49-F238E27FC236}">
                      <a16:creationId xmlns:a16="http://schemas.microsoft.com/office/drawing/2014/main" id="{C9F41FAA-9153-42D1-A805-C37411F38A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9" y="2228"/>
                  <a:ext cx="103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4" name="Group 36">
                <a:extLst>
                  <a:ext uri="{FF2B5EF4-FFF2-40B4-BE49-F238E27FC236}">
                    <a16:creationId xmlns:a16="http://schemas.microsoft.com/office/drawing/2014/main" id="{4FD07EBB-4755-4F00-9A34-6398B929E2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708"/>
                <a:ext cx="1815" cy="480"/>
                <a:chOff x="0" y="2708"/>
                <a:chExt cx="1815" cy="480"/>
              </a:xfrm>
            </p:grpSpPr>
            <p:sp>
              <p:nvSpPr>
                <p:cNvPr id="4172" name="Rectangle 37">
                  <a:extLst>
                    <a:ext uri="{FF2B5EF4-FFF2-40B4-BE49-F238E27FC236}">
                      <a16:creationId xmlns:a16="http://schemas.microsoft.com/office/drawing/2014/main" id="{F0CECC01-5912-4BB6-9DAB-07B3507CE3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708"/>
                  <a:ext cx="1729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Плохо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73" name="Rectangle 38">
                  <a:extLst>
                    <a:ext uri="{FF2B5EF4-FFF2-40B4-BE49-F238E27FC236}">
                      <a16:creationId xmlns:a16="http://schemas.microsoft.com/office/drawing/2014/main" id="{DCF574F6-6518-4E5D-9381-DCE0D9AA66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708"/>
                  <a:ext cx="181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5" name="Group 39">
                <a:extLst>
                  <a:ext uri="{FF2B5EF4-FFF2-40B4-BE49-F238E27FC236}">
                    <a16:creationId xmlns:a16="http://schemas.microsoft.com/office/drawing/2014/main" id="{A3EC871A-ADC5-4217-B799-3EB246A437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15" y="2708"/>
                <a:ext cx="1287" cy="480"/>
                <a:chOff x="1815" y="2708"/>
                <a:chExt cx="1287" cy="480"/>
              </a:xfrm>
            </p:grpSpPr>
            <p:sp>
              <p:nvSpPr>
                <p:cNvPr id="4170" name="Rectangle 40">
                  <a:extLst>
                    <a:ext uri="{FF2B5EF4-FFF2-40B4-BE49-F238E27FC236}">
                      <a16:creationId xmlns:a16="http://schemas.microsoft.com/office/drawing/2014/main" id="{2C43A78C-52BD-4921-B52C-31A5016275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58" y="2708"/>
                  <a:ext cx="120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1,6–1,9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71" name="Rectangle 41">
                  <a:extLst>
                    <a:ext uri="{FF2B5EF4-FFF2-40B4-BE49-F238E27FC236}">
                      <a16:creationId xmlns:a16="http://schemas.microsoft.com/office/drawing/2014/main" id="{58039A9B-6C1C-423B-AF19-E12654A7AE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5" y="2708"/>
                  <a:ext cx="1287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6" name="Group 42">
                <a:extLst>
                  <a:ext uri="{FF2B5EF4-FFF2-40B4-BE49-F238E27FC236}">
                    <a16:creationId xmlns:a16="http://schemas.microsoft.com/office/drawing/2014/main" id="{F682B95C-423F-483E-B800-D530FED3E6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02" y="2708"/>
                <a:ext cx="1126" cy="480"/>
                <a:chOff x="3102" y="2708"/>
                <a:chExt cx="1126" cy="480"/>
              </a:xfrm>
            </p:grpSpPr>
            <p:sp>
              <p:nvSpPr>
                <p:cNvPr id="4168" name="Rectangle 43">
                  <a:extLst>
                    <a:ext uri="{FF2B5EF4-FFF2-40B4-BE49-F238E27FC236}">
                      <a16:creationId xmlns:a16="http://schemas.microsoft.com/office/drawing/2014/main" id="{ABC4F61E-5C0C-484C-800A-F7DEF9AC52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5" y="2708"/>
                  <a:ext cx="104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1,5–1,84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69" name="Rectangle 44">
                  <a:extLst>
                    <a:ext uri="{FF2B5EF4-FFF2-40B4-BE49-F238E27FC236}">
                      <a16:creationId xmlns:a16="http://schemas.microsoft.com/office/drawing/2014/main" id="{D450E6DE-4B93-457F-AAC3-FC6D535B1D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2" y="2708"/>
                  <a:ext cx="112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7" name="Group 45">
                <a:extLst>
                  <a:ext uri="{FF2B5EF4-FFF2-40B4-BE49-F238E27FC236}">
                    <a16:creationId xmlns:a16="http://schemas.microsoft.com/office/drawing/2014/main" id="{E1BF94A9-4885-4426-B6B0-402F78BE94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708"/>
                <a:ext cx="1241" cy="480"/>
                <a:chOff x="4228" y="2708"/>
                <a:chExt cx="1241" cy="480"/>
              </a:xfrm>
            </p:grpSpPr>
            <p:sp>
              <p:nvSpPr>
                <p:cNvPr id="4166" name="Rectangle 46">
                  <a:extLst>
                    <a:ext uri="{FF2B5EF4-FFF2-40B4-BE49-F238E27FC236}">
                      <a16:creationId xmlns:a16="http://schemas.microsoft.com/office/drawing/2014/main" id="{7C8457F8-7D56-443E-B08B-813F67EE41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1" y="2708"/>
                  <a:ext cx="115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1,3–1,6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67" name="Rectangle 47">
                  <a:extLst>
                    <a:ext uri="{FF2B5EF4-FFF2-40B4-BE49-F238E27FC236}">
                      <a16:creationId xmlns:a16="http://schemas.microsoft.com/office/drawing/2014/main" id="{A7F0E2DC-D6FB-4002-BC47-AA2EB0974A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8" y="2708"/>
                  <a:ext cx="124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8" name="Group 48">
                <a:extLst>
                  <a:ext uri="{FF2B5EF4-FFF2-40B4-BE49-F238E27FC236}">
                    <a16:creationId xmlns:a16="http://schemas.microsoft.com/office/drawing/2014/main" id="{06A54E10-694A-49E6-8B1E-3021A8B39C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69" y="2708"/>
                <a:ext cx="1036" cy="480"/>
                <a:chOff x="5469" y="2708"/>
                <a:chExt cx="1036" cy="480"/>
              </a:xfrm>
            </p:grpSpPr>
            <p:sp>
              <p:nvSpPr>
                <p:cNvPr id="4164" name="Rectangle 49">
                  <a:extLst>
                    <a:ext uri="{FF2B5EF4-FFF2-40B4-BE49-F238E27FC236}">
                      <a16:creationId xmlns:a16="http://schemas.microsoft.com/office/drawing/2014/main" id="{BCC42870-F772-4B34-BBFB-B9856C808B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2" y="2708"/>
                  <a:ext cx="95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1,2–1,5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65" name="Rectangle 50">
                  <a:extLst>
                    <a:ext uri="{FF2B5EF4-FFF2-40B4-BE49-F238E27FC236}">
                      <a16:creationId xmlns:a16="http://schemas.microsoft.com/office/drawing/2014/main" id="{65247C02-3D0E-45BA-A29D-1319A5D470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9" y="2708"/>
                  <a:ext cx="103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19" name="Group 51">
                <a:extLst>
                  <a:ext uri="{FF2B5EF4-FFF2-40B4-BE49-F238E27FC236}">
                    <a16:creationId xmlns:a16="http://schemas.microsoft.com/office/drawing/2014/main" id="{D6346029-BDF4-4020-A07F-AADFB0A79B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188"/>
                <a:ext cx="1815" cy="672"/>
                <a:chOff x="0" y="3188"/>
                <a:chExt cx="1815" cy="672"/>
              </a:xfrm>
            </p:grpSpPr>
            <p:sp>
              <p:nvSpPr>
                <p:cNvPr id="4162" name="Rectangle 52">
                  <a:extLst>
                    <a:ext uri="{FF2B5EF4-FFF2-40B4-BE49-F238E27FC236}">
                      <a16:creationId xmlns:a16="http://schemas.microsoft.com/office/drawing/2014/main" id="{1C55C2BB-8CBD-4FED-BA79-117B894B4E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188"/>
                  <a:ext cx="1729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Удовлетвори</a:t>
                  </a:r>
                  <a:r>
                    <a:rPr kumimoji="1" lang="ru-RU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тель</a:t>
                  </a:r>
                  <a:r>
                    <a:rPr kumimoji="1" lang="ru-RU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но</a:t>
                  </a:r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63" name="Rectangle 53">
                  <a:extLst>
                    <a:ext uri="{FF2B5EF4-FFF2-40B4-BE49-F238E27FC236}">
                      <a16:creationId xmlns:a16="http://schemas.microsoft.com/office/drawing/2014/main" id="{97C341E6-E229-457C-9FB7-38CCC3548C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188"/>
                  <a:ext cx="1815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0" name="Group 54">
                <a:extLst>
                  <a:ext uri="{FF2B5EF4-FFF2-40B4-BE49-F238E27FC236}">
                    <a16:creationId xmlns:a16="http://schemas.microsoft.com/office/drawing/2014/main" id="{7E01DA60-2832-41D0-9167-829166C236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15" y="3188"/>
                <a:ext cx="1287" cy="672"/>
                <a:chOff x="1815" y="3188"/>
                <a:chExt cx="1287" cy="672"/>
              </a:xfrm>
            </p:grpSpPr>
            <p:sp>
              <p:nvSpPr>
                <p:cNvPr id="4160" name="Rectangle 55">
                  <a:extLst>
                    <a:ext uri="{FF2B5EF4-FFF2-40B4-BE49-F238E27FC236}">
                      <a16:creationId xmlns:a16="http://schemas.microsoft.com/office/drawing/2014/main" id="{2C2AA203-469E-49CC-8167-808D806942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58" y="3188"/>
                  <a:ext cx="1201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2,0–2,4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61" name="Rectangle 56">
                  <a:extLst>
                    <a:ext uri="{FF2B5EF4-FFF2-40B4-BE49-F238E27FC236}">
                      <a16:creationId xmlns:a16="http://schemas.microsoft.com/office/drawing/2014/main" id="{986CCB08-FCEE-4C9D-9EE4-D371F12A39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5" y="3188"/>
                  <a:ext cx="1287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1" name="Group 57">
                <a:extLst>
                  <a:ext uri="{FF2B5EF4-FFF2-40B4-BE49-F238E27FC236}">
                    <a16:creationId xmlns:a16="http://schemas.microsoft.com/office/drawing/2014/main" id="{A6685A32-24F1-4223-A5EB-359CDC98AB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02" y="3188"/>
                <a:ext cx="1126" cy="672"/>
                <a:chOff x="3102" y="3188"/>
                <a:chExt cx="1126" cy="672"/>
              </a:xfrm>
            </p:grpSpPr>
            <p:sp>
              <p:nvSpPr>
                <p:cNvPr id="4158" name="Rectangle 58">
                  <a:extLst>
                    <a:ext uri="{FF2B5EF4-FFF2-40B4-BE49-F238E27FC236}">
                      <a16:creationId xmlns:a16="http://schemas.microsoft.com/office/drawing/2014/main" id="{CE4CE5CE-FDE0-4E8C-A180-E8EEC3C469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5" y="3188"/>
                  <a:ext cx="1040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1,85–2,24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59" name="Rectangle 59">
                  <a:extLst>
                    <a:ext uri="{FF2B5EF4-FFF2-40B4-BE49-F238E27FC236}">
                      <a16:creationId xmlns:a16="http://schemas.microsoft.com/office/drawing/2014/main" id="{7335D6DF-9FAE-4CDD-9F24-9D1F653AE9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2" y="3188"/>
                  <a:ext cx="1126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2" name="Group 60">
                <a:extLst>
                  <a:ext uri="{FF2B5EF4-FFF2-40B4-BE49-F238E27FC236}">
                    <a16:creationId xmlns:a16="http://schemas.microsoft.com/office/drawing/2014/main" id="{57103C64-CFEA-40AF-AFDD-E6DCEC4534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3188"/>
                <a:ext cx="1241" cy="672"/>
                <a:chOff x="4228" y="3188"/>
                <a:chExt cx="1241" cy="672"/>
              </a:xfrm>
            </p:grpSpPr>
            <p:sp>
              <p:nvSpPr>
                <p:cNvPr id="4156" name="Rectangle 61">
                  <a:extLst>
                    <a:ext uri="{FF2B5EF4-FFF2-40B4-BE49-F238E27FC236}">
                      <a16:creationId xmlns:a16="http://schemas.microsoft.com/office/drawing/2014/main" id="{AACEC763-937F-456E-A6E1-3F14B181A4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1" y="3188"/>
                  <a:ext cx="1155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1,7–2,1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57" name="Rectangle 62">
                  <a:extLst>
                    <a:ext uri="{FF2B5EF4-FFF2-40B4-BE49-F238E27FC236}">
                      <a16:creationId xmlns:a16="http://schemas.microsoft.com/office/drawing/2014/main" id="{EFE13657-256B-47CA-8D92-3E71FC19F7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8" y="3188"/>
                  <a:ext cx="1241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3" name="Group 63">
                <a:extLst>
                  <a:ext uri="{FF2B5EF4-FFF2-40B4-BE49-F238E27FC236}">
                    <a16:creationId xmlns:a16="http://schemas.microsoft.com/office/drawing/2014/main" id="{522F0B1F-C477-4F29-AD9F-A09948E056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69" y="3188"/>
                <a:ext cx="1036" cy="672"/>
                <a:chOff x="5469" y="3188"/>
                <a:chExt cx="1036" cy="672"/>
              </a:xfrm>
            </p:grpSpPr>
            <p:sp>
              <p:nvSpPr>
                <p:cNvPr id="4154" name="Rectangle 64">
                  <a:extLst>
                    <a:ext uri="{FF2B5EF4-FFF2-40B4-BE49-F238E27FC236}">
                      <a16:creationId xmlns:a16="http://schemas.microsoft.com/office/drawing/2014/main" id="{A46F604A-7715-4CF8-B7E9-2932418C1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2" y="3188"/>
                  <a:ext cx="950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1,6–1,9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55" name="Rectangle 65">
                  <a:extLst>
                    <a:ext uri="{FF2B5EF4-FFF2-40B4-BE49-F238E27FC236}">
                      <a16:creationId xmlns:a16="http://schemas.microsoft.com/office/drawing/2014/main" id="{DE1C4E4F-E7F4-46EE-BDC2-BA8CC6E437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9" y="3188"/>
                  <a:ext cx="1036" cy="672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4" name="Group 66">
                <a:extLst>
                  <a:ext uri="{FF2B5EF4-FFF2-40B4-BE49-F238E27FC236}">
                    <a16:creationId xmlns:a16="http://schemas.microsoft.com/office/drawing/2014/main" id="{8B0958D1-6A1E-4326-89F9-F0EBBA6BE0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860"/>
                <a:ext cx="1815" cy="480"/>
                <a:chOff x="0" y="3860"/>
                <a:chExt cx="1815" cy="480"/>
              </a:xfrm>
            </p:grpSpPr>
            <p:sp>
              <p:nvSpPr>
                <p:cNvPr id="4152" name="Rectangle 67">
                  <a:extLst>
                    <a:ext uri="{FF2B5EF4-FFF2-40B4-BE49-F238E27FC236}">
                      <a16:creationId xmlns:a16="http://schemas.microsoft.com/office/drawing/2014/main" id="{A7465EF8-E081-4ABD-B056-77D98E340A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860"/>
                  <a:ext cx="1729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Хорошо 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53" name="Rectangle 68">
                  <a:extLst>
                    <a:ext uri="{FF2B5EF4-FFF2-40B4-BE49-F238E27FC236}">
                      <a16:creationId xmlns:a16="http://schemas.microsoft.com/office/drawing/2014/main" id="{B31C4FBD-AD7C-42EA-AB28-6E6733D003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860"/>
                  <a:ext cx="181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5" name="Group 69">
                <a:extLst>
                  <a:ext uri="{FF2B5EF4-FFF2-40B4-BE49-F238E27FC236}">
                    <a16:creationId xmlns:a16="http://schemas.microsoft.com/office/drawing/2014/main" id="{18C81EC4-868C-47EF-BD48-2ADADCB160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15" y="3860"/>
                <a:ext cx="1287" cy="480"/>
                <a:chOff x="1815" y="3860"/>
                <a:chExt cx="1287" cy="480"/>
              </a:xfrm>
            </p:grpSpPr>
            <p:sp>
              <p:nvSpPr>
                <p:cNvPr id="4150" name="Rectangle 70">
                  <a:extLst>
                    <a:ext uri="{FF2B5EF4-FFF2-40B4-BE49-F238E27FC236}">
                      <a16:creationId xmlns:a16="http://schemas.microsoft.com/office/drawing/2014/main" id="{85FC9F86-6977-4BE8-91E0-020274FFCF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58" y="3860"/>
                  <a:ext cx="120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2,5–2,7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51" name="Rectangle 71">
                  <a:extLst>
                    <a:ext uri="{FF2B5EF4-FFF2-40B4-BE49-F238E27FC236}">
                      <a16:creationId xmlns:a16="http://schemas.microsoft.com/office/drawing/2014/main" id="{0D63A0EE-C811-447E-A7F3-668990E2B9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5" y="3860"/>
                  <a:ext cx="1287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6" name="Group 72">
                <a:extLst>
                  <a:ext uri="{FF2B5EF4-FFF2-40B4-BE49-F238E27FC236}">
                    <a16:creationId xmlns:a16="http://schemas.microsoft.com/office/drawing/2014/main" id="{0F1EC8FA-231C-47EE-91B5-AE0DDBBCBE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02" y="3860"/>
                <a:ext cx="1126" cy="480"/>
                <a:chOff x="3102" y="3860"/>
                <a:chExt cx="1126" cy="480"/>
              </a:xfrm>
            </p:grpSpPr>
            <p:sp>
              <p:nvSpPr>
                <p:cNvPr id="4148" name="Rectangle 73">
                  <a:extLst>
                    <a:ext uri="{FF2B5EF4-FFF2-40B4-BE49-F238E27FC236}">
                      <a16:creationId xmlns:a16="http://schemas.microsoft.com/office/drawing/2014/main" id="{8110F4FD-F868-4D13-842B-327FB1B929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5" y="3860"/>
                  <a:ext cx="104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2,25–2,64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49" name="Rectangle 74">
                  <a:extLst>
                    <a:ext uri="{FF2B5EF4-FFF2-40B4-BE49-F238E27FC236}">
                      <a16:creationId xmlns:a16="http://schemas.microsoft.com/office/drawing/2014/main" id="{8688D486-6442-46C2-BCAC-C934A01437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2" y="3860"/>
                  <a:ext cx="112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7" name="Group 75">
                <a:extLst>
                  <a:ext uri="{FF2B5EF4-FFF2-40B4-BE49-F238E27FC236}">
                    <a16:creationId xmlns:a16="http://schemas.microsoft.com/office/drawing/2014/main" id="{4A408029-A85F-4425-89A3-8590ED7947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3860"/>
                <a:ext cx="1241" cy="480"/>
                <a:chOff x="4228" y="3860"/>
                <a:chExt cx="1241" cy="480"/>
              </a:xfrm>
            </p:grpSpPr>
            <p:sp>
              <p:nvSpPr>
                <p:cNvPr id="4146" name="Rectangle 76">
                  <a:extLst>
                    <a:ext uri="{FF2B5EF4-FFF2-40B4-BE49-F238E27FC236}">
                      <a16:creationId xmlns:a16="http://schemas.microsoft.com/office/drawing/2014/main" id="{8F7D1ED6-0146-44D0-986F-8A59ED0F83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1" y="3860"/>
                  <a:ext cx="115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2,2–2,4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47" name="Rectangle 77">
                  <a:extLst>
                    <a:ext uri="{FF2B5EF4-FFF2-40B4-BE49-F238E27FC236}">
                      <a16:creationId xmlns:a16="http://schemas.microsoft.com/office/drawing/2014/main" id="{C9401CCF-ECAC-480E-B13E-9C760321BD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8" y="3860"/>
                  <a:ext cx="124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8" name="Group 78">
                <a:extLst>
                  <a:ext uri="{FF2B5EF4-FFF2-40B4-BE49-F238E27FC236}">
                    <a16:creationId xmlns:a16="http://schemas.microsoft.com/office/drawing/2014/main" id="{7DACA771-AE34-489C-9C71-760B39338E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69" y="3860"/>
                <a:ext cx="1036" cy="480"/>
                <a:chOff x="5469" y="3860"/>
                <a:chExt cx="1036" cy="480"/>
              </a:xfrm>
            </p:grpSpPr>
            <p:sp>
              <p:nvSpPr>
                <p:cNvPr id="4144" name="Rectangle 79">
                  <a:extLst>
                    <a:ext uri="{FF2B5EF4-FFF2-40B4-BE49-F238E27FC236}">
                      <a16:creationId xmlns:a16="http://schemas.microsoft.com/office/drawing/2014/main" id="{17059963-0EE9-42D9-9D2C-55DEBC7758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2" y="3860"/>
                  <a:ext cx="95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2,0–2,4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45" name="Rectangle 80">
                  <a:extLst>
                    <a:ext uri="{FF2B5EF4-FFF2-40B4-BE49-F238E27FC236}">
                      <a16:creationId xmlns:a16="http://schemas.microsoft.com/office/drawing/2014/main" id="{FCA5052A-4E77-4A10-BB50-A68513FDD3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9" y="3860"/>
                  <a:ext cx="103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29" name="Group 81">
                <a:extLst>
                  <a:ext uri="{FF2B5EF4-FFF2-40B4-BE49-F238E27FC236}">
                    <a16:creationId xmlns:a16="http://schemas.microsoft.com/office/drawing/2014/main" id="{BC99E690-0BF5-4101-AC70-F080C63997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340"/>
                <a:ext cx="1815" cy="480"/>
                <a:chOff x="0" y="4340"/>
                <a:chExt cx="1815" cy="480"/>
              </a:xfrm>
            </p:grpSpPr>
            <p:sp>
              <p:nvSpPr>
                <p:cNvPr id="4142" name="Rectangle 82">
                  <a:extLst>
                    <a:ext uri="{FF2B5EF4-FFF2-40B4-BE49-F238E27FC236}">
                      <a16:creationId xmlns:a16="http://schemas.microsoft.com/office/drawing/2014/main" id="{CD1E7218-BCA3-4ADB-BBD7-14E4CC2070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340"/>
                  <a:ext cx="1729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Отлично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43" name="Rectangle 83">
                  <a:extLst>
                    <a:ext uri="{FF2B5EF4-FFF2-40B4-BE49-F238E27FC236}">
                      <a16:creationId xmlns:a16="http://schemas.microsoft.com/office/drawing/2014/main" id="{989092FA-A40B-4882-B2DD-7F7C2D4890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340"/>
                  <a:ext cx="181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30" name="Group 84">
                <a:extLst>
                  <a:ext uri="{FF2B5EF4-FFF2-40B4-BE49-F238E27FC236}">
                    <a16:creationId xmlns:a16="http://schemas.microsoft.com/office/drawing/2014/main" id="{D0CDC30D-1224-42CD-9207-E48A50218A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15" y="4340"/>
                <a:ext cx="1287" cy="480"/>
                <a:chOff x="1815" y="4340"/>
                <a:chExt cx="1287" cy="480"/>
              </a:xfrm>
            </p:grpSpPr>
            <p:sp>
              <p:nvSpPr>
                <p:cNvPr id="4140" name="Rectangle 85">
                  <a:extLst>
                    <a:ext uri="{FF2B5EF4-FFF2-40B4-BE49-F238E27FC236}">
                      <a16:creationId xmlns:a16="http://schemas.microsoft.com/office/drawing/2014/main" id="{6FB20D94-97F4-4D50-B5F9-42E84B23AE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58" y="4340"/>
                  <a:ext cx="120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≥2,8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41" name="Rectangle 86">
                  <a:extLst>
                    <a:ext uri="{FF2B5EF4-FFF2-40B4-BE49-F238E27FC236}">
                      <a16:creationId xmlns:a16="http://schemas.microsoft.com/office/drawing/2014/main" id="{B4945ECF-3B45-4E51-9921-F4A76EAF0A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15" y="4340"/>
                  <a:ext cx="1287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31" name="Group 87">
                <a:extLst>
                  <a:ext uri="{FF2B5EF4-FFF2-40B4-BE49-F238E27FC236}">
                    <a16:creationId xmlns:a16="http://schemas.microsoft.com/office/drawing/2014/main" id="{4201D959-895D-4580-B4C4-82711CCF04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02" y="4340"/>
                <a:ext cx="1126" cy="480"/>
                <a:chOff x="3102" y="4340"/>
                <a:chExt cx="1126" cy="480"/>
              </a:xfrm>
            </p:grpSpPr>
            <p:sp>
              <p:nvSpPr>
                <p:cNvPr id="4138" name="Rectangle 88">
                  <a:extLst>
                    <a:ext uri="{FF2B5EF4-FFF2-40B4-BE49-F238E27FC236}">
                      <a16:creationId xmlns:a16="http://schemas.microsoft.com/office/drawing/2014/main" id="{DA3CD28E-06D7-48B7-A776-15B8D612F1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5" y="4340"/>
                  <a:ext cx="104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≥2,65 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39" name="Rectangle 89">
                  <a:extLst>
                    <a:ext uri="{FF2B5EF4-FFF2-40B4-BE49-F238E27FC236}">
                      <a16:creationId xmlns:a16="http://schemas.microsoft.com/office/drawing/2014/main" id="{905E9E3F-F8EC-4839-BC1B-A02440CC3C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2" y="4340"/>
                  <a:ext cx="112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32" name="Group 90">
                <a:extLst>
                  <a:ext uri="{FF2B5EF4-FFF2-40B4-BE49-F238E27FC236}">
                    <a16:creationId xmlns:a16="http://schemas.microsoft.com/office/drawing/2014/main" id="{B165ED36-4986-477B-B97B-2767E216F0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4340"/>
                <a:ext cx="1241" cy="480"/>
                <a:chOff x="4228" y="4340"/>
                <a:chExt cx="1241" cy="480"/>
              </a:xfrm>
            </p:grpSpPr>
            <p:sp>
              <p:nvSpPr>
                <p:cNvPr id="4136" name="Rectangle 91">
                  <a:extLst>
                    <a:ext uri="{FF2B5EF4-FFF2-40B4-BE49-F238E27FC236}">
                      <a16:creationId xmlns:a16="http://schemas.microsoft.com/office/drawing/2014/main" id="{B28594DE-71B6-4B84-B448-E5B2CC36E3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1" y="4340"/>
                  <a:ext cx="1155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37" name="Rectangle 92">
                  <a:extLst>
                    <a:ext uri="{FF2B5EF4-FFF2-40B4-BE49-F238E27FC236}">
                      <a16:creationId xmlns:a16="http://schemas.microsoft.com/office/drawing/2014/main" id="{4CDE82BC-64C4-464A-A794-B6A86FCB12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8" y="4340"/>
                  <a:ext cx="1241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4133" name="Group 93">
                <a:extLst>
                  <a:ext uri="{FF2B5EF4-FFF2-40B4-BE49-F238E27FC236}">
                    <a16:creationId xmlns:a16="http://schemas.microsoft.com/office/drawing/2014/main" id="{10189E8A-96C3-46CF-B58C-D9CB5465C3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69" y="4340"/>
                <a:ext cx="1036" cy="480"/>
                <a:chOff x="5469" y="4340"/>
                <a:chExt cx="1036" cy="480"/>
              </a:xfrm>
            </p:grpSpPr>
            <p:sp>
              <p:nvSpPr>
                <p:cNvPr id="4134" name="Rectangle 94">
                  <a:extLst>
                    <a:ext uri="{FF2B5EF4-FFF2-40B4-BE49-F238E27FC236}">
                      <a16:creationId xmlns:a16="http://schemas.microsoft.com/office/drawing/2014/main" id="{E3D4B018-EFD3-4D91-B0D0-5FF9A27344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2" y="4340"/>
                  <a:ext cx="950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135" name="Rectangle 95">
                  <a:extLst>
                    <a:ext uri="{FF2B5EF4-FFF2-40B4-BE49-F238E27FC236}">
                      <a16:creationId xmlns:a16="http://schemas.microsoft.com/office/drawing/2014/main" id="{B9AC6657-2DC4-4E3F-8080-D02D983FC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69" y="4340"/>
                  <a:ext cx="1036" cy="480"/>
                </a:xfrm>
                <a:prstGeom prst="rect">
                  <a:avLst/>
                </a:prstGeom>
                <a:noFill/>
                <a:ln w="3810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  <p:sp>
          <p:nvSpPr>
            <p:cNvPr id="4103" name="Rectangle 96">
              <a:extLst>
                <a:ext uri="{FF2B5EF4-FFF2-40B4-BE49-F238E27FC236}">
                  <a16:creationId xmlns:a16="http://schemas.microsoft.com/office/drawing/2014/main" id="{9D12CE8B-BC12-4B44-BE8D-53F3189FD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1553"/>
              <a:ext cx="6511" cy="327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4098" name="Object 97">
            <a:extLst>
              <a:ext uri="{FF2B5EF4-FFF2-40B4-BE49-F238E27FC236}">
                <a16:creationId xmlns:a16="http://schemas.microsoft.com/office/drawing/2014/main" id="{4E29E32F-4664-4AB8-BDA6-C03562B51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0"/>
          <a:ext cx="99060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Clip" r:id="rId3" imgW="2389320" imgH="3375720" progId="MS_ClipArt_Gallery.5">
                  <p:embed/>
                </p:oleObj>
              </mc:Choice>
              <mc:Fallback>
                <p:oleObj name="Clip" r:id="rId3" imgW="2389320" imgH="3375720" progId="MS_ClipArt_Gallery.5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0"/>
                        <a:ext cx="990600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012DA157-8489-4A9A-9268-3E53F64C8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785813"/>
            <a:ext cx="7772400" cy="1143000"/>
          </a:xfrm>
        </p:spPr>
        <p:txBody>
          <a:bodyPr/>
          <a:lstStyle/>
          <a:p>
            <a:pPr eaLnBrk="1" hangingPunct="1"/>
            <a:r>
              <a:rPr kumimoji="1" lang="en-US" altLang="ru-RU" sz="3200" b="1">
                <a:latin typeface="Arial" panose="020B0604020202020204" pitchFamily="34" charset="0"/>
                <a:cs typeface="Arial" panose="020B0604020202020204" pitchFamily="34" charset="0"/>
              </a:rPr>
              <a:t>ТЕСТ (по  К. Куперу)</a:t>
            </a:r>
            <a:br>
              <a:rPr kumimoji="1" lang="en-US" altLang="ru-RU" sz="3200" b="1">
                <a:latin typeface="Arial" panose="020B0604020202020204" pitchFamily="34" charset="0"/>
                <a:cs typeface="Courier New" panose="02070309020205020404" pitchFamily="49" charset="0"/>
              </a:rPr>
            </a:br>
            <a:r>
              <a:rPr kumimoji="1" lang="en-US" altLang="ru-RU" sz="24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Пройдите (ходьба, бег) как можно дальше в течение</a:t>
            </a:r>
            <a:r>
              <a:rPr kumimoji="1" lang="ru-RU" altLang="ru-RU" sz="2400" b="1" i="1">
                <a:solidFill>
                  <a:srgbClr val="C8044A"/>
                </a:solidFill>
                <a:latin typeface="Arial" panose="020B0604020202020204" pitchFamily="34" charset="0"/>
              </a:rPr>
              <a:t> </a:t>
            </a:r>
            <a:r>
              <a:rPr kumimoji="1" lang="en-US" altLang="ru-RU" sz="2400" b="1" i="1">
                <a:solidFill>
                  <a:srgbClr val="C80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мин.  </a:t>
            </a:r>
            <a:r>
              <a:rPr kumimoji="1" lang="ru-RU" altLang="ru-RU" sz="2400" b="1" i="1">
                <a:solidFill>
                  <a:srgbClr val="C8044A"/>
                </a:solidFill>
                <a:latin typeface="Arial" panose="020B0604020202020204" pitchFamily="34" charset="0"/>
              </a:rPr>
              <a:t>Оцените физическую тренированность</a:t>
            </a:r>
            <a:r>
              <a:rPr kumimoji="1" lang="ru-RU" altLang="ru-RU" sz="2400" b="1">
                <a:solidFill>
                  <a:srgbClr val="C8044A"/>
                </a:solidFill>
                <a:latin typeface="Arial" panose="020B0604020202020204" pitchFamily="34" charset="0"/>
              </a:rPr>
              <a:t>.</a:t>
            </a:r>
            <a:r>
              <a:rPr kumimoji="1" lang="ru-RU" altLang="ru-RU" sz="2400" b="1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1" lang="en-US" altLang="ru-RU" sz="2400" b="1" i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kumimoji="1" lang="ru-RU" altLang="ru-RU" sz="2400" b="1" i="1" u="sng">
                <a:solidFill>
                  <a:schemeClr val="tx1"/>
                </a:solidFill>
                <a:latin typeface="Arial" panose="020B0604020202020204" pitchFamily="34" charset="0"/>
              </a:rPr>
              <a:t>женщ</a:t>
            </a:r>
            <a:r>
              <a:rPr kumimoji="1" lang="en-US" altLang="ru-RU" sz="2400" b="1" i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 (в км)</a:t>
            </a:r>
            <a:endParaRPr kumimoji="1" lang="ru-RU" altLang="ru-RU" sz="2400" b="1" i="1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24" name="Group 3">
            <a:extLst>
              <a:ext uri="{FF2B5EF4-FFF2-40B4-BE49-F238E27FC236}">
                <a16:creationId xmlns:a16="http://schemas.microsoft.com/office/drawing/2014/main" id="{F4DE8DE8-EAC0-4D4C-8873-189CF59668A9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0"/>
            <a:ext cx="9144000" cy="4343400"/>
            <a:chOff x="-3" y="-3"/>
            <a:chExt cx="6574" cy="3078"/>
          </a:xfrm>
        </p:grpSpPr>
        <p:grpSp>
          <p:nvGrpSpPr>
            <p:cNvPr id="5125" name="Group 4">
              <a:extLst>
                <a:ext uri="{FF2B5EF4-FFF2-40B4-BE49-F238E27FC236}">
                  <a16:creationId xmlns:a16="http://schemas.microsoft.com/office/drawing/2014/main" id="{7EF9B3FA-98E0-49F0-B7EF-71BF5B1846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6568" cy="3072"/>
              <a:chOff x="0" y="0"/>
              <a:chExt cx="6568" cy="3072"/>
            </a:xfrm>
          </p:grpSpPr>
          <p:grpSp>
            <p:nvGrpSpPr>
              <p:cNvPr id="5127" name="Group 5">
                <a:extLst>
                  <a:ext uri="{FF2B5EF4-FFF2-40B4-BE49-F238E27FC236}">
                    <a16:creationId xmlns:a16="http://schemas.microsoft.com/office/drawing/2014/main" id="{5F00CB1B-45DC-489F-9DCB-E0628840D3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937" cy="672"/>
                <a:chOff x="0" y="0"/>
                <a:chExt cx="1937" cy="672"/>
              </a:xfrm>
            </p:grpSpPr>
            <p:sp>
              <p:nvSpPr>
                <p:cNvPr id="5215" name="Rectangle 6">
                  <a:extLst>
                    <a:ext uri="{FF2B5EF4-FFF2-40B4-BE49-F238E27FC236}">
                      <a16:creationId xmlns:a16="http://schemas.microsoft.com/office/drawing/2014/main" id="{082F6175-96FF-4095-9773-91C4FA6D1C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51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Степень </a:t>
                  </a:r>
                  <a:r>
                    <a:rPr kumimoji="1" lang="ru-RU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п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од</a:t>
                  </a:r>
                  <a:r>
                    <a:rPr kumimoji="1" lang="ru-RU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готовленности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16" name="Rectangle 7">
                  <a:extLst>
                    <a:ext uri="{FF2B5EF4-FFF2-40B4-BE49-F238E27FC236}">
                      <a16:creationId xmlns:a16="http://schemas.microsoft.com/office/drawing/2014/main" id="{5E79A93F-F69E-45FB-AF89-0C1B8A0DF0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37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28" name="Group 8">
                <a:extLst>
                  <a:ext uri="{FF2B5EF4-FFF2-40B4-BE49-F238E27FC236}">
                    <a16:creationId xmlns:a16="http://schemas.microsoft.com/office/drawing/2014/main" id="{27B25749-3041-4F74-92DF-A96DDCCFD5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7" y="0"/>
                <a:ext cx="1141" cy="672"/>
                <a:chOff x="1937" y="0"/>
                <a:chExt cx="1141" cy="672"/>
              </a:xfrm>
            </p:grpSpPr>
            <p:sp>
              <p:nvSpPr>
                <p:cNvPr id="5213" name="Rectangle 9">
                  <a:extLst>
                    <a:ext uri="{FF2B5EF4-FFF2-40B4-BE49-F238E27FC236}">
                      <a16:creationId xmlns:a16="http://schemas.microsoft.com/office/drawing/2014/main" id="{7995CAB2-C3FA-4B27-A471-5DF9762DFA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0" y="0"/>
                  <a:ext cx="1055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До 30 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14" name="Rectangle 10">
                  <a:extLst>
                    <a:ext uri="{FF2B5EF4-FFF2-40B4-BE49-F238E27FC236}">
                      <a16:creationId xmlns:a16="http://schemas.microsoft.com/office/drawing/2014/main" id="{CEE51E85-5AC9-4293-ABD8-7F809C3526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7" y="0"/>
                  <a:ext cx="1141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29" name="Group 11">
                <a:extLst>
                  <a:ext uri="{FF2B5EF4-FFF2-40B4-BE49-F238E27FC236}">
                    <a16:creationId xmlns:a16="http://schemas.microsoft.com/office/drawing/2014/main" id="{1ECC0281-5C3D-4C35-B291-705BF2182C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8" y="0"/>
                <a:ext cx="1166" cy="672"/>
                <a:chOff x="3078" y="0"/>
                <a:chExt cx="1166" cy="672"/>
              </a:xfrm>
            </p:grpSpPr>
            <p:sp>
              <p:nvSpPr>
                <p:cNvPr id="5211" name="Rectangle 12">
                  <a:extLst>
                    <a:ext uri="{FF2B5EF4-FFF2-40B4-BE49-F238E27FC236}">
                      <a16:creationId xmlns:a16="http://schemas.microsoft.com/office/drawing/2014/main" id="{7D6E33F5-5F98-4B88-98A0-CB689E179C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1" y="0"/>
                  <a:ext cx="1080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30–39 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12" name="Rectangle 13">
                  <a:extLst>
                    <a:ext uri="{FF2B5EF4-FFF2-40B4-BE49-F238E27FC236}">
                      <a16:creationId xmlns:a16="http://schemas.microsoft.com/office/drawing/2014/main" id="{5A0C0328-B774-4629-8EF2-D196900807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8" y="0"/>
                  <a:ext cx="1166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0" name="Group 14">
                <a:extLst>
                  <a:ext uri="{FF2B5EF4-FFF2-40B4-BE49-F238E27FC236}">
                    <a16:creationId xmlns:a16="http://schemas.microsoft.com/office/drawing/2014/main" id="{C3407C0F-9A60-492B-B56D-B837214F53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0"/>
                <a:ext cx="1166" cy="672"/>
                <a:chOff x="4244" y="0"/>
                <a:chExt cx="1166" cy="672"/>
              </a:xfrm>
            </p:grpSpPr>
            <p:sp>
              <p:nvSpPr>
                <p:cNvPr id="5209" name="Rectangle 15">
                  <a:extLst>
                    <a:ext uri="{FF2B5EF4-FFF2-40B4-BE49-F238E27FC236}">
                      <a16:creationId xmlns:a16="http://schemas.microsoft.com/office/drawing/2014/main" id="{EEF642EE-9697-4263-9EED-E269AF259B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7" y="0"/>
                  <a:ext cx="1080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40–49лет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10" name="Rectangle 16">
                  <a:extLst>
                    <a:ext uri="{FF2B5EF4-FFF2-40B4-BE49-F238E27FC236}">
                      <a16:creationId xmlns:a16="http://schemas.microsoft.com/office/drawing/2014/main" id="{53CA9430-ABD6-49BA-AF12-ED6FF2C462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0"/>
                  <a:ext cx="1166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1" name="Group 17">
                <a:extLst>
                  <a:ext uri="{FF2B5EF4-FFF2-40B4-BE49-F238E27FC236}">
                    <a16:creationId xmlns:a16="http://schemas.microsoft.com/office/drawing/2014/main" id="{5F099528-B809-4CD5-BA60-D00CC8448B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" y="0"/>
                <a:ext cx="1158" cy="672"/>
                <a:chOff x="5410" y="0"/>
                <a:chExt cx="1158" cy="672"/>
              </a:xfrm>
            </p:grpSpPr>
            <p:sp>
              <p:nvSpPr>
                <p:cNvPr id="5207" name="Rectangle 18">
                  <a:extLst>
                    <a:ext uri="{FF2B5EF4-FFF2-40B4-BE49-F238E27FC236}">
                      <a16:creationId xmlns:a16="http://schemas.microsoft.com/office/drawing/2014/main" id="{6F0313F9-4616-4EA9-A5A7-70BD627C5B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53" y="0"/>
                  <a:ext cx="1072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Старше 50 лет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08" name="Rectangle 19">
                  <a:extLst>
                    <a:ext uri="{FF2B5EF4-FFF2-40B4-BE49-F238E27FC236}">
                      <a16:creationId xmlns:a16="http://schemas.microsoft.com/office/drawing/2014/main" id="{02B7FDD0-8762-4023-A16C-CEBC36D1F9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0" y="0"/>
                  <a:ext cx="1158" cy="672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2" name="Group 20">
                <a:extLst>
                  <a:ext uri="{FF2B5EF4-FFF2-40B4-BE49-F238E27FC236}">
                    <a16:creationId xmlns:a16="http://schemas.microsoft.com/office/drawing/2014/main" id="{31B3A043-8AD6-4070-B4E3-9D3E588798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72"/>
                <a:ext cx="1937" cy="480"/>
                <a:chOff x="0" y="672"/>
                <a:chExt cx="1937" cy="480"/>
              </a:xfrm>
            </p:grpSpPr>
            <p:sp>
              <p:nvSpPr>
                <p:cNvPr id="5205" name="Rectangle 21">
                  <a:extLst>
                    <a:ext uri="{FF2B5EF4-FFF2-40B4-BE49-F238E27FC236}">
                      <a16:creationId xmlns:a16="http://schemas.microsoft.com/office/drawing/2014/main" id="{C0C4C60F-7270-43A9-A3F8-5858E4DB3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72"/>
                  <a:ext cx="185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Очень плохо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06" name="Rectangle 22">
                  <a:extLst>
                    <a:ext uri="{FF2B5EF4-FFF2-40B4-BE49-F238E27FC236}">
                      <a16:creationId xmlns:a16="http://schemas.microsoft.com/office/drawing/2014/main" id="{380F6288-6F2D-4AC2-8BDD-D4884BD0C0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72"/>
                  <a:ext cx="1937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3" name="Group 23">
                <a:extLst>
                  <a:ext uri="{FF2B5EF4-FFF2-40B4-BE49-F238E27FC236}">
                    <a16:creationId xmlns:a16="http://schemas.microsoft.com/office/drawing/2014/main" id="{8FD6D996-CCBC-4A3C-BBCE-268B08225F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7" y="672"/>
                <a:ext cx="1141" cy="480"/>
                <a:chOff x="1937" y="672"/>
                <a:chExt cx="1141" cy="480"/>
              </a:xfrm>
            </p:grpSpPr>
            <p:sp>
              <p:nvSpPr>
                <p:cNvPr id="5203" name="Rectangle 24">
                  <a:extLst>
                    <a:ext uri="{FF2B5EF4-FFF2-40B4-BE49-F238E27FC236}">
                      <a16:creationId xmlns:a16="http://schemas.microsoft.com/office/drawing/2014/main" id="{4329501C-A99C-47BE-9576-420DF578E6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0" y="672"/>
                  <a:ext cx="1055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204" name="Rectangle 25">
                  <a:extLst>
                    <a:ext uri="{FF2B5EF4-FFF2-40B4-BE49-F238E27FC236}">
                      <a16:creationId xmlns:a16="http://schemas.microsoft.com/office/drawing/2014/main" id="{A6D5C284-E198-48FC-BCEB-E3ECD2D5A9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7" y="672"/>
                  <a:ext cx="114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4" name="Group 26">
                <a:extLst>
                  <a:ext uri="{FF2B5EF4-FFF2-40B4-BE49-F238E27FC236}">
                    <a16:creationId xmlns:a16="http://schemas.microsoft.com/office/drawing/2014/main" id="{4229845D-7761-4784-A32A-D3A71BD750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8" y="672"/>
                <a:ext cx="1166" cy="480"/>
                <a:chOff x="3078" y="672"/>
                <a:chExt cx="1166" cy="480"/>
              </a:xfrm>
            </p:grpSpPr>
            <p:sp>
              <p:nvSpPr>
                <p:cNvPr id="5201" name="Rectangle 27">
                  <a:extLst>
                    <a:ext uri="{FF2B5EF4-FFF2-40B4-BE49-F238E27FC236}">
                      <a16:creationId xmlns:a16="http://schemas.microsoft.com/office/drawing/2014/main" id="{F8B5687D-5F80-4625-B2C6-00A5BFA50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1" y="67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1,3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202" name="Rectangle 28">
                  <a:extLst>
                    <a:ext uri="{FF2B5EF4-FFF2-40B4-BE49-F238E27FC236}">
                      <a16:creationId xmlns:a16="http://schemas.microsoft.com/office/drawing/2014/main" id="{C9C04B6A-02C6-41D7-A2E7-FA247687C3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8" y="67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5" name="Group 29">
                <a:extLst>
                  <a:ext uri="{FF2B5EF4-FFF2-40B4-BE49-F238E27FC236}">
                    <a16:creationId xmlns:a16="http://schemas.microsoft.com/office/drawing/2014/main" id="{FF6730AF-DE40-4649-B484-6301E7ACB2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672"/>
                <a:ext cx="1166" cy="480"/>
                <a:chOff x="4244" y="672"/>
                <a:chExt cx="1166" cy="480"/>
              </a:xfrm>
            </p:grpSpPr>
            <p:sp>
              <p:nvSpPr>
                <p:cNvPr id="5199" name="Rectangle 30">
                  <a:extLst>
                    <a:ext uri="{FF2B5EF4-FFF2-40B4-BE49-F238E27FC236}">
                      <a16:creationId xmlns:a16="http://schemas.microsoft.com/office/drawing/2014/main" id="{E1FBBF5C-421B-435E-8460-9FA08BB73B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7" y="67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1,2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200" name="Rectangle 31">
                  <a:extLst>
                    <a:ext uri="{FF2B5EF4-FFF2-40B4-BE49-F238E27FC236}">
                      <a16:creationId xmlns:a16="http://schemas.microsoft.com/office/drawing/2014/main" id="{59CC0C7C-D283-4EE1-B08C-B8BFEE52A3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67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6" name="Group 32">
                <a:extLst>
                  <a:ext uri="{FF2B5EF4-FFF2-40B4-BE49-F238E27FC236}">
                    <a16:creationId xmlns:a16="http://schemas.microsoft.com/office/drawing/2014/main" id="{B85A22EC-E4B0-4B9A-A5F3-BB31D4629A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" y="672"/>
                <a:ext cx="1158" cy="480"/>
                <a:chOff x="5410" y="672"/>
                <a:chExt cx="1158" cy="480"/>
              </a:xfrm>
            </p:grpSpPr>
            <p:sp>
              <p:nvSpPr>
                <p:cNvPr id="5197" name="Rectangle 33">
                  <a:extLst>
                    <a:ext uri="{FF2B5EF4-FFF2-40B4-BE49-F238E27FC236}">
                      <a16:creationId xmlns:a16="http://schemas.microsoft.com/office/drawing/2014/main" id="{D0727D6B-2724-4217-82D7-FB9661ED29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53" y="672"/>
                  <a:ext cx="1072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Symbol" panose="05050102010706020507" pitchFamily="18" charset="2"/>
                    </a:rPr>
                    <a:t></a:t>
                  </a:r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1,0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198" name="Rectangle 34">
                  <a:extLst>
                    <a:ext uri="{FF2B5EF4-FFF2-40B4-BE49-F238E27FC236}">
                      <a16:creationId xmlns:a16="http://schemas.microsoft.com/office/drawing/2014/main" id="{51CB72BA-28F7-43F1-9E56-47C42180EC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0" y="672"/>
                  <a:ext cx="1158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7" name="Group 35">
                <a:extLst>
                  <a:ext uri="{FF2B5EF4-FFF2-40B4-BE49-F238E27FC236}">
                    <a16:creationId xmlns:a16="http://schemas.microsoft.com/office/drawing/2014/main" id="{E3D6D334-BC92-456E-9BCC-B33ACBB589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52"/>
                <a:ext cx="1937" cy="480"/>
                <a:chOff x="0" y="1152"/>
                <a:chExt cx="1937" cy="480"/>
              </a:xfrm>
            </p:grpSpPr>
            <p:sp>
              <p:nvSpPr>
                <p:cNvPr id="5195" name="Rectangle 36">
                  <a:extLst>
                    <a:ext uri="{FF2B5EF4-FFF2-40B4-BE49-F238E27FC236}">
                      <a16:creationId xmlns:a16="http://schemas.microsoft.com/office/drawing/2014/main" id="{D0759205-ED81-45EE-94C9-520A5C7C34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185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Плохо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96" name="Rectangle 37">
                  <a:extLst>
                    <a:ext uri="{FF2B5EF4-FFF2-40B4-BE49-F238E27FC236}">
                      <a16:creationId xmlns:a16="http://schemas.microsoft.com/office/drawing/2014/main" id="{2F42ABC4-9ECF-47EC-A973-F9C356C746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937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8" name="Group 38">
                <a:extLst>
                  <a:ext uri="{FF2B5EF4-FFF2-40B4-BE49-F238E27FC236}">
                    <a16:creationId xmlns:a16="http://schemas.microsoft.com/office/drawing/2014/main" id="{A3E06AAC-9C39-4A22-B8FE-602CE91395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7" y="1152"/>
                <a:ext cx="1141" cy="480"/>
                <a:chOff x="1937" y="1152"/>
                <a:chExt cx="1141" cy="480"/>
              </a:xfrm>
            </p:grpSpPr>
            <p:sp>
              <p:nvSpPr>
                <p:cNvPr id="5193" name="Rectangle 39">
                  <a:extLst>
                    <a:ext uri="{FF2B5EF4-FFF2-40B4-BE49-F238E27FC236}">
                      <a16:creationId xmlns:a16="http://schemas.microsoft.com/office/drawing/2014/main" id="{BFBAA553-ED7C-44A3-8ECD-2972FD1F08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0" y="1152"/>
                  <a:ext cx="1055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1,5–1,84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94" name="Rectangle 40">
                  <a:extLst>
                    <a:ext uri="{FF2B5EF4-FFF2-40B4-BE49-F238E27FC236}">
                      <a16:creationId xmlns:a16="http://schemas.microsoft.com/office/drawing/2014/main" id="{FD6FE812-33AA-4CB1-BFB3-DBC1D242A6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7" y="1152"/>
                  <a:ext cx="114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39" name="Group 41">
                <a:extLst>
                  <a:ext uri="{FF2B5EF4-FFF2-40B4-BE49-F238E27FC236}">
                    <a16:creationId xmlns:a16="http://schemas.microsoft.com/office/drawing/2014/main" id="{15FA1C25-B191-4B1C-A466-7AD2138C3D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8" y="1152"/>
                <a:ext cx="1166" cy="480"/>
                <a:chOff x="3078" y="1152"/>
                <a:chExt cx="1166" cy="480"/>
              </a:xfrm>
            </p:grpSpPr>
            <p:sp>
              <p:nvSpPr>
                <p:cNvPr id="5191" name="Rectangle 42">
                  <a:extLst>
                    <a:ext uri="{FF2B5EF4-FFF2-40B4-BE49-F238E27FC236}">
                      <a16:creationId xmlns:a16="http://schemas.microsoft.com/office/drawing/2014/main" id="{F88DA73F-B495-4CE9-BDD3-6B0B8E4F81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1" y="115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1,3–1,6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92" name="Rectangle 43">
                  <a:extLst>
                    <a:ext uri="{FF2B5EF4-FFF2-40B4-BE49-F238E27FC236}">
                      <a16:creationId xmlns:a16="http://schemas.microsoft.com/office/drawing/2014/main" id="{68D7E4EF-9383-45C2-AB06-1A5ACC5E3A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8" y="115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0" name="Group 44">
                <a:extLst>
                  <a:ext uri="{FF2B5EF4-FFF2-40B4-BE49-F238E27FC236}">
                    <a16:creationId xmlns:a16="http://schemas.microsoft.com/office/drawing/2014/main" id="{D3DA0F90-4DE6-46A1-9083-7D05239A05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1152"/>
                <a:ext cx="1166" cy="480"/>
                <a:chOff x="4244" y="1152"/>
                <a:chExt cx="1166" cy="480"/>
              </a:xfrm>
            </p:grpSpPr>
            <p:sp>
              <p:nvSpPr>
                <p:cNvPr id="5189" name="Rectangle 45">
                  <a:extLst>
                    <a:ext uri="{FF2B5EF4-FFF2-40B4-BE49-F238E27FC236}">
                      <a16:creationId xmlns:a16="http://schemas.microsoft.com/office/drawing/2014/main" id="{FE66C56E-34C7-4D51-A98F-8CD5383CE2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7" y="115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1,2–1,4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90" name="Rectangle 46">
                  <a:extLst>
                    <a:ext uri="{FF2B5EF4-FFF2-40B4-BE49-F238E27FC236}">
                      <a16:creationId xmlns:a16="http://schemas.microsoft.com/office/drawing/2014/main" id="{9C88DC13-DEA1-4185-AD8F-F88A84CC31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115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1" name="Group 47">
                <a:extLst>
                  <a:ext uri="{FF2B5EF4-FFF2-40B4-BE49-F238E27FC236}">
                    <a16:creationId xmlns:a16="http://schemas.microsoft.com/office/drawing/2014/main" id="{D6B62226-DBAC-46BC-B361-259EBA577E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" y="1152"/>
                <a:ext cx="1158" cy="480"/>
                <a:chOff x="5410" y="1152"/>
                <a:chExt cx="1158" cy="480"/>
              </a:xfrm>
            </p:grpSpPr>
            <p:sp>
              <p:nvSpPr>
                <p:cNvPr id="5187" name="Rectangle 48">
                  <a:extLst>
                    <a:ext uri="{FF2B5EF4-FFF2-40B4-BE49-F238E27FC236}">
                      <a16:creationId xmlns:a16="http://schemas.microsoft.com/office/drawing/2014/main" id="{3FC50504-6BDB-4ED2-8653-446724907A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53" y="1152"/>
                  <a:ext cx="1072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1,0–1,3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88" name="Rectangle 49">
                  <a:extLst>
                    <a:ext uri="{FF2B5EF4-FFF2-40B4-BE49-F238E27FC236}">
                      <a16:creationId xmlns:a16="http://schemas.microsoft.com/office/drawing/2014/main" id="{A912B4FA-76C2-46AA-86F0-E31D68AC83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0" y="1152"/>
                  <a:ext cx="1158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2" name="Group 50">
                <a:extLst>
                  <a:ext uri="{FF2B5EF4-FFF2-40B4-BE49-F238E27FC236}">
                    <a16:creationId xmlns:a16="http://schemas.microsoft.com/office/drawing/2014/main" id="{A92EDAE8-0172-48D5-966B-D16F695364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632"/>
                <a:ext cx="1937" cy="480"/>
                <a:chOff x="0" y="1632"/>
                <a:chExt cx="1937" cy="480"/>
              </a:xfrm>
            </p:grpSpPr>
            <p:sp>
              <p:nvSpPr>
                <p:cNvPr id="5185" name="Rectangle 51">
                  <a:extLst>
                    <a:ext uri="{FF2B5EF4-FFF2-40B4-BE49-F238E27FC236}">
                      <a16:creationId xmlns:a16="http://schemas.microsoft.com/office/drawing/2014/main" id="{6E6B5994-461B-4B9F-87D5-C89467AF2D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632"/>
                  <a:ext cx="185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Удовлетво</a:t>
                  </a:r>
                  <a:r>
                    <a:rPr kumimoji="1" lang="ru-RU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рительно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86" name="Rectangle 52">
                  <a:extLst>
                    <a:ext uri="{FF2B5EF4-FFF2-40B4-BE49-F238E27FC236}">
                      <a16:creationId xmlns:a16="http://schemas.microsoft.com/office/drawing/2014/main" id="{E16FDCC0-1443-48EB-A5A9-9D0B2D5FF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632"/>
                  <a:ext cx="1937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3" name="Group 53">
                <a:extLst>
                  <a:ext uri="{FF2B5EF4-FFF2-40B4-BE49-F238E27FC236}">
                    <a16:creationId xmlns:a16="http://schemas.microsoft.com/office/drawing/2014/main" id="{0D829035-18BF-4018-9FAD-3DE9766D02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7" y="1632"/>
                <a:ext cx="1141" cy="480"/>
                <a:chOff x="1937" y="1632"/>
                <a:chExt cx="1141" cy="480"/>
              </a:xfrm>
            </p:grpSpPr>
            <p:sp>
              <p:nvSpPr>
                <p:cNvPr id="5183" name="Rectangle 54">
                  <a:extLst>
                    <a:ext uri="{FF2B5EF4-FFF2-40B4-BE49-F238E27FC236}">
                      <a16:creationId xmlns:a16="http://schemas.microsoft.com/office/drawing/2014/main" id="{B2E37A0B-B16D-4C03-B689-7D4D3EEAB2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0" y="1632"/>
                  <a:ext cx="1055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1,85–2,15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84" name="Rectangle 55">
                  <a:extLst>
                    <a:ext uri="{FF2B5EF4-FFF2-40B4-BE49-F238E27FC236}">
                      <a16:creationId xmlns:a16="http://schemas.microsoft.com/office/drawing/2014/main" id="{EAC122EF-1E50-480C-9118-D1CA3AD28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7" y="1632"/>
                  <a:ext cx="114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4" name="Group 56">
                <a:extLst>
                  <a:ext uri="{FF2B5EF4-FFF2-40B4-BE49-F238E27FC236}">
                    <a16:creationId xmlns:a16="http://schemas.microsoft.com/office/drawing/2014/main" id="{3A2C96D4-071E-4F64-B82E-D4BF5BB4B8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8" y="1632"/>
                <a:ext cx="1166" cy="480"/>
                <a:chOff x="3078" y="1632"/>
                <a:chExt cx="1166" cy="480"/>
              </a:xfrm>
            </p:grpSpPr>
            <p:sp>
              <p:nvSpPr>
                <p:cNvPr id="5181" name="Rectangle 57">
                  <a:extLst>
                    <a:ext uri="{FF2B5EF4-FFF2-40B4-BE49-F238E27FC236}">
                      <a16:creationId xmlns:a16="http://schemas.microsoft.com/office/drawing/2014/main" id="{82A3DF80-DE1C-4A3C-A00B-5262411D6A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1" y="163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1,7–1,9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82" name="Rectangle 58">
                  <a:extLst>
                    <a:ext uri="{FF2B5EF4-FFF2-40B4-BE49-F238E27FC236}">
                      <a16:creationId xmlns:a16="http://schemas.microsoft.com/office/drawing/2014/main" id="{09252197-AFE3-43E0-B3EA-A003D93C71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8" y="163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5" name="Group 59">
                <a:extLst>
                  <a:ext uri="{FF2B5EF4-FFF2-40B4-BE49-F238E27FC236}">
                    <a16:creationId xmlns:a16="http://schemas.microsoft.com/office/drawing/2014/main" id="{643A0688-09D2-45E8-9B94-41369468AE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1632"/>
                <a:ext cx="1166" cy="480"/>
                <a:chOff x="4244" y="1632"/>
                <a:chExt cx="1166" cy="480"/>
              </a:xfrm>
            </p:grpSpPr>
            <p:sp>
              <p:nvSpPr>
                <p:cNvPr id="5179" name="Rectangle 60">
                  <a:extLst>
                    <a:ext uri="{FF2B5EF4-FFF2-40B4-BE49-F238E27FC236}">
                      <a16:creationId xmlns:a16="http://schemas.microsoft.com/office/drawing/2014/main" id="{E2CB7B16-7E9F-44B4-ABDA-EF3EC94F64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7" y="163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1,5–1,84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80" name="Rectangle 61">
                  <a:extLst>
                    <a:ext uri="{FF2B5EF4-FFF2-40B4-BE49-F238E27FC236}">
                      <a16:creationId xmlns:a16="http://schemas.microsoft.com/office/drawing/2014/main" id="{DAD1F5C6-0F2B-4FE5-951F-5BDFA9B22E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163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6" name="Group 62">
                <a:extLst>
                  <a:ext uri="{FF2B5EF4-FFF2-40B4-BE49-F238E27FC236}">
                    <a16:creationId xmlns:a16="http://schemas.microsoft.com/office/drawing/2014/main" id="{70D08829-896D-4A7F-A31A-0CCF342274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" y="1632"/>
                <a:ext cx="1158" cy="480"/>
                <a:chOff x="5410" y="1632"/>
                <a:chExt cx="1158" cy="480"/>
              </a:xfrm>
            </p:grpSpPr>
            <p:sp>
              <p:nvSpPr>
                <p:cNvPr id="5177" name="Rectangle 63">
                  <a:extLst>
                    <a:ext uri="{FF2B5EF4-FFF2-40B4-BE49-F238E27FC236}">
                      <a16:creationId xmlns:a16="http://schemas.microsoft.com/office/drawing/2014/main" id="{CDC9BCE6-2003-4A59-B26A-3D2911181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53" y="1632"/>
                  <a:ext cx="1072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1,4–1,6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78" name="Rectangle 64">
                  <a:extLst>
                    <a:ext uri="{FF2B5EF4-FFF2-40B4-BE49-F238E27FC236}">
                      <a16:creationId xmlns:a16="http://schemas.microsoft.com/office/drawing/2014/main" id="{5C5EBB3B-7858-4255-B2D6-22E9BF131D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0" y="1632"/>
                  <a:ext cx="1158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7" name="Group 65">
                <a:extLst>
                  <a:ext uri="{FF2B5EF4-FFF2-40B4-BE49-F238E27FC236}">
                    <a16:creationId xmlns:a16="http://schemas.microsoft.com/office/drawing/2014/main" id="{918DBE20-1043-4014-AE21-F5672D0BC3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112"/>
                <a:ext cx="1937" cy="480"/>
                <a:chOff x="0" y="2112"/>
                <a:chExt cx="1937" cy="480"/>
              </a:xfrm>
            </p:grpSpPr>
            <p:sp>
              <p:nvSpPr>
                <p:cNvPr id="5175" name="Rectangle 66">
                  <a:extLst>
                    <a:ext uri="{FF2B5EF4-FFF2-40B4-BE49-F238E27FC236}">
                      <a16:creationId xmlns:a16="http://schemas.microsoft.com/office/drawing/2014/main" id="{92ACEB07-0E3C-4F51-9DC1-0771599E90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112"/>
                  <a:ext cx="185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Хорошо 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76" name="Rectangle 67">
                  <a:extLst>
                    <a:ext uri="{FF2B5EF4-FFF2-40B4-BE49-F238E27FC236}">
                      <a16:creationId xmlns:a16="http://schemas.microsoft.com/office/drawing/2014/main" id="{18E29733-F97E-487F-B96B-1974D9D094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112"/>
                  <a:ext cx="1937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8" name="Group 68">
                <a:extLst>
                  <a:ext uri="{FF2B5EF4-FFF2-40B4-BE49-F238E27FC236}">
                    <a16:creationId xmlns:a16="http://schemas.microsoft.com/office/drawing/2014/main" id="{A2553694-C4A3-45EE-B494-8EF42A5999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7" y="2112"/>
                <a:ext cx="1141" cy="480"/>
                <a:chOff x="1937" y="2112"/>
                <a:chExt cx="1141" cy="480"/>
              </a:xfrm>
            </p:grpSpPr>
            <p:sp>
              <p:nvSpPr>
                <p:cNvPr id="5173" name="Rectangle 69">
                  <a:extLst>
                    <a:ext uri="{FF2B5EF4-FFF2-40B4-BE49-F238E27FC236}">
                      <a16:creationId xmlns:a16="http://schemas.microsoft.com/office/drawing/2014/main" id="{6F478AB3-DA06-45E2-897F-BAB47E8B4E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0" y="2112"/>
                  <a:ext cx="1055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2,16–2,64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74" name="Rectangle 70">
                  <a:extLst>
                    <a:ext uri="{FF2B5EF4-FFF2-40B4-BE49-F238E27FC236}">
                      <a16:creationId xmlns:a16="http://schemas.microsoft.com/office/drawing/2014/main" id="{683920C3-A52F-4B39-A5E5-7622744C9D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7" y="2112"/>
                  <a:ext cx="114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49" name="Group 71">
                <a:extLst>
                  <a:ext uri="{FF2B5EF4-FFF2-40B4-BE49-F238E27FC236}">
                    <a16:creationId xmlns:a16="http://schemas.microsoft.com/office/drawing/2014/main" id="{9CA8E338-BAA2-45BC-A17D-AC309B9852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8" y="2112"/>
                <a:ext cx="1166" cy="480"/>
                <a:chOff x="3078" y="2112"/>
                <a:chExt cx="1166" cy="480"/>
              </a:xfrm>
            </p:grpSpPr>
            <p:sp>
              <p:nvSpPr>
                <p:cNvPr id="5171" name="Rectangle 72">
                  <a:extLst>
                    <a:ext uri="{FF2B5EF4-FFF2-40B4-BE49-F238E27FC236}">
                      <a16:creationId xmlns:a16="http://schemas.microsoft.com/office/drawing/2014/main" id="{A32A1DA4-74C2-4B99-9E29-F5F16485BC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1" y="211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2,0–2,4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72" name="Rectangle 73">
                  <a:extLst>
                    <a:ext uri="{FF2B5EF4-FFF2-40B4-BE49-F238E27FC236}">
                      <a16:creationId xmlns:a16="http://schemas.microsoft.com/office/drawing/2014/main" id="{56E3909E-F953-4949-A416-9A87602FE2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8" y="211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50" name="Group 74">
                <a:extLst>
                  <a:ext uri="{FF2B5EF4-FFF2-40B4-BE49-F238E27FC236}">
                    <a16:creationId xmlns:a16="http://schemas.microsoft.com/office/drawing/2014/main" id="{9E6F9DF4-C7D2-40D3-A6B8-FCC0EDBD06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112"/>
                <a:ext cx="1166" cy="480"/>
                <a:chOff x="4244" y="2112"/>
                <a:chExt cx="1166" cy="480"/>
              </a:xfrm>
            </p:grpSpPr>
            <p:sp>
              <p:nvSpPr>
                <p:cNvPr id="5169" name="Rectangle 75">
                  <a:extLst>
                    <a:ext uri="{FF2B5EF4-FFF2-40B4-BE49-F238E27FC236}">
                      <a16:creationId xmlns:a16="http://schemas.microsoft.com/office/drawing/2014/main" id="{1478A356-5124-41AC-84C1-2FDB306025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7" y="211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1,85–2,3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70" name="Rectangle 76">
                  <a:extLst>
                    <a:ext uri="{FF2B5EF4-FFF2-40B4-BE49-F238E27FC236}">
                      <a16:creationId xmlns:a16="http://schemas.microsoft.com/office/drawing/2014/main" id="{4443B618-E42F-4315-A187-9443510BC9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11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51" name="Group 77">
                <a:extLst>
                  <a:ext uri="{FF2B5EF4-FFF2-40B4-BE49-F238E27FC236}">
                    <a16:creationId xmlns:a16="http://schemas.microsoft.com/office/drawing/2014/main" id="{0B06D2F6-69FC-4601-A06C-E67E5EC339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" y="2112"/>
                <a:ext cx="1158" cy="480"/>
                <a:chOff x="5410" y="2112"/>
                <a:chExt cx="1158" cy="480"/>
              </a:xfrm>
            </p:grpSpPr>
            <p:sp>
              <p:nvSpPr>
                <p:cNvPr id="5167" name="Rectangle 78">
                  <a:extLst>
                    <a:ext uri="{FF2B5EF4-FFF2-40B4-BE49-F238E27FC236}">
                      <a16:creationId xmlns:a16="http://schemas.microsoft.com/office/drawing/2014/main" id="{81E0EEB5-15C8-4E5C-A3BF-B00F89D2A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53" y="2112"/>
                  <a:ext cx="1072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1,7–2,15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68" name="Rectangle 79">
                  <a:extLst>
                    <a:ext uri="{FF2B5EF4-FFF2-40B4-BE49-F238E27FC236}">
                      <a16:creationId xmlns:a16="http://schemas.microsoft.com/office/drawing/2014/main" id="{042B10A7-77F1-4689-A5BF-F04EF7071C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0" y="2112"/>
                  <a:ext cx="1158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52" name="Group 80">
                <a:extLst>
                  <a:ext uri="{FF2B5EF4-FFF2-40B4-BE49-F238E27FC236}">
                    <a16:creationId xmlns:a16="http://schemas.microsoft.com/office/drawing/2014/main" id="{1B74B1FF-DB67-4EA3-9EDF-736BE86C52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592"/>
                <a:ext cx="1937" cy="480"/>
                <a:chOff x="0" y="2592"/>
                <a:chExt cx="1937" cy="480"/>
              </a:xfrm>
            </p:grpSpPr>
            <p:sp>
              <p:nvSpPr>
                <p:cNvPr id="5165" name="Rectangle 81">
                  <a:extLst>
                    <a:ext uri="{FF2B5EF4-FFF2-40B4-BE49-F238E27FC236}">
                      <a16:creationId xmlns:a16="http://schemas.microsoft.com/office/drawing/2014/main" id="{6C19F6CF-8568-41AF-A394-8D5AADD6C8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592"/>
                  <a:ext cx="185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Отлично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>
                    <a:solidFill>
                      <a:schemeClr val="tx2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66" name="Rectangle 82">
                  <a:extLst>
                    <a:ext uri="{FF2B5EF4-FFF2-40B4-BE49-F238E27FC236}">
                      <a16:creationId xmlns:a16="http://schemas.microsoft.com/office/drawing/2014/main" id="{0E3BBBFB-65C4-4253-9A39-67E7A75E07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592"/>
                  <a:ext cx="1937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53" name="Group 83">
                <a:extLst>
                  <a:ext uri="{FF2B5EF4-FFF2-40B4-BE49-F238E27FC236}">
                    <a16:creationId xmlns:a16="http://schemas.microsoft.com/office/drawing/2014/main" id="{4E5F4731-6DAA-4ECE-99A7-9182F49C54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37" y="2592"/>
                <a:ext cx="1141" cy="480"/>
                <a:chOff x="1937" y="2592"/>
                <a:chExt cx="1141" cy="480"/>
              </a:xfrm>
            </p:grpSpPr>
            <p:sp>
              <p:nvSpPr>
                <p:cNvPr id="5163" name="Rectangle 84">
                  <a:extLst>
                    <a:ext uri="{FF2B5EF4-FFF2-40B4-BE49-F238E27FC236}">
                      <a16:creationId xmlns:a16="http://schemas.microsoft.com/office/drawing/2014/main" id="{756314FD-C09F-4EE5-881E-A80E6D31A1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0" y="2592"/>
                  <a:ext cx="1055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≥2,65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164" name="Rectangle 85">
                  <a:extLst>
                    <a:ext uri="{FF2B5EF4-FFF2-40B4-BE49-F238E27FC236}">
                      <a16:creationId xmlns:a16="http://schemas.microsoft.com/office/drawing/2014/main" id="{81169E2C-45D8-45CE-9EA3-EB154617A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7" y="2592"/>
                  <a:ext cx="1141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54" name="Group 86">
                <a:extLst>
                  <a:ext uri="{FF2B5EF4-FFF2-40B4-BE49-F238E27FC236}">
                    <a16:creationId xmlns:a16="http://schemas.microsoft.com/office/drawing/2014/main" id="{50D79047-301D-4093-899D-AB478B0721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8" y="2592"/>
                <a:ext cx="1166" cy="480"/>
                <a:chOff x="3078" y="2592"/>
                <a:chExt cx="1166" cy="480"/>
              </a:xfrm>
            </p:grpSpPr>
            <p:sp>
              <p:nvSpPr>
                <p:cNvPr id="5161" name="Rectangle 87">
                  <a:extLst>
                    <a:ext uri="{FF2B5EF4-FFF2-40B4-BE49-F238E27FC236}">
                      <a16:creationId xmlns:a16="http://schemas.microsoft.com/office/drawing/2014/main" id="{B95B30C6-CDAC-472D-9C0C-EF69B0F03A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1" y="259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≥2,5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162" name="Rectangle 88">
                  <a:extLst>
                    <a:ext uri="{FF2B5EF4-FFF2-40B4-BE49-F238E27FC236}">
                      <a16:creationId xmlns:a16="http://schemas.microsoft.com/office/drawing/2014/main" id="{FA27D9B0-813A-4E0A-B90C-58D98E10CB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8" y="259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55" name="Group 89">
                <a:extLst>
                  <a:ext uri="{FF2B5EF4-FFF2-40B4-BE49-F238E27FC236}">
                    <a16:creationId xmlns:a16="http://schemas.microsoft.com/office/drawing/2014/main" id="{81D4558E-12F5-4702-A39D-2657E192C5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592"/>
                <a:ext cx="1166" cy="480"/>
                <a:chOff x="4244" y="2592"/>
                <a:chExt cx="1166" cy="480"/>
              </a:xfrm>
            </p:grpSpPr>
            <p:sp>
              <p:nvSpPr>
                <p:cNvPr id="5159" name="Rectangle 90">
                  <a:extLst>
                    <a:ext uri="{FF2B5EF4-FFF2-40B4-BE49-F238E27FC236}">
                      <a16:creationId xmlns:a16="http://schemas.microsoft.com/office/drawing/2014/main" id="{AE928CBE-4175-4F76-B9A0-FD1ED6CE43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7" y="2592"/>
                  <a:ext cx="1080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≥2,4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160" name="Rectangle 91">
                  <a:extLst>
                    <a:ext uri="{FF2B5EF4-FFF2-40B4-BE49-F238E27FC236}">
                      <a16:creationId xmlns:a16="http://schemas.microsoft.com/office/drawing/2014/main" id="{EAAC4CB8-B007-4488-A6E1-1ECDFB149B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592"/>
                  <a:ext cx="1166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5156" name="Group 92">
                <a:extLst>
                  <a:ext uri="{FF2B5EF4-FFF2-40B4-BE49-F238E27FC236}">
                    <a16:creationId xmlns:a16="http://schemas.microsoft.com/office/drawing/2014/main" id="{3F4C8F80-B091-48B9-A37F-3D6D7B298C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410" y="2592"/>
                <a:ext cx="1158" cy="480"/>
                <a:chOff x="5410" y="2592"/>
                <a:chExt cx="1158" cy="480"/>
              </a:xfrm>
            </p:grpSpPr>
            <p:sp>
              <p:nvSpPr>
                <p:cNvPr id="5157" name="Rectangle 93">
                  <a:extLst>
                    <a:ext uri="{FF2B5EF4-FFF2-40B4-BE49-F238E27FC236}">
                      <a16:creationId xmlns:a16="http://schemas.microsoft.com/office/drawing/2014/main" id="{D60B7AC0-D175-4543-B91D-3DA9D53247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53" y="2592"/>
                  <a:ext cx="1072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just"/>
                  <a:r>
                    <a:rPr kumimoji="1" lang="en-US" altLang="ru-RU" sz="2000" b="1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≥2,2</a:t>
                  </a:r>
                  <a:endParaRPr kumimoji="1" lang="en-US" altLang="ru-RU" sz="1000" b="1">
                    <a:solidFill>
                      <a:schemeClr val="tx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  <a:p>
                  <a:pPr algn="just"/>
                  <a:endParaRPr kumimoji="1" lang="en-US" altLang="ru-RU" sz="20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158" name="Rectangle 94">
                  <a:extLst>
                    <a:ext uri="{FF2B5EF4-FFF2-40B4-BE49-F238E27FC236}">
                      <a16:creationId xmlns:a16="http://schemas.microsoft.com/office/drawing/2014/main" id="{6FA82866-FB66-4659-AFC8-2F15AEE9B6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0" y="2592"/>
                  <a:ext cx="1158" cy="480"/>
                </a:xfrm>
                <a:prstGeom prst="rect">
                  <a:avLst/>
                </a:prstGeom>
                <a:noFill/>
                <a:ln w="57150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  <p:sp>
          <p:nvSpPr>
            <p:cNvPr id="5126" name="Rectangle 95">
              <a:extLst>
                <a:ext uri="{FF2B5EF4-FFF2-40B4-BE49-F238E27FC236}">
                  <a16:creationId xmlns:a16="http://schemas.microsoft.com/office/drawing/2014/main" id="{1BA328C2-276A-4D7C-9715-5092B735E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6574" cy="3078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5122" name="Object 96">
            <a:extLst>
              <a:ext uri="{FF2B5EF4-FFF2-40B4-BE49-F238E27FC236}">
                <a16:creationId xmlns:a16="http://schemas.microsoft.com/office/drawing/2014/main" id="{015EDAB9-3A95-459A-B987-7E8A750A02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69288" y="0"/>
          <a:ext cx="87471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Clip" r:id="rId3" imgW="1330200" imgH="3756240" progId="MS_ClipArt_Gallery.5">
                  <p:embed/>
                </p:oleObj>
              </mc:Choice>
              <mc:Fallback>
                <p:oleObj name="Clip" r:id="rId3" imgW="1330200" imgH="3756240" progId="MS_ClipArt_Gallery.5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288" y="0"/>
                        <a:ext cx="87471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D813BAC-42F9-4C3A-B9EF-71FECCAFF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1066800"/>
            <a:ext cx="87630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800" b="1">
                <a:solidFill>
                  <a:srgbClr val="C6062F"/>
                </a:solidFill>
                <a:latin typeface="Arial" panose="020B0604020202020204" pitchFamily="34" charset="0"/>
              </a:rPr>
              <a:t>Знаете ли Вы</a:t>
            </a:r>
            <a:r>
              <a:rPr lang="ru-RU" altLang="ru-RU" sz="2800" b="1">
                <a:latin typeface="Arial" panose="020B0604020202020204" pitchFamily="34" charset="0"/>
              </a:rPr>
              <a:t>, </a:t>
            </a:r>
            <a:br>
              <a:rPr lang="ru-RU" altLang="ru-RU" sz="2800" b="1">
                <a:latin typeface="Arial" panose="020B0604020202020204" pitchFamily="34" charset="0"/>
              </a:rPr>
            </a:br>
            <a:r>
              <a:rPr lang="ru-RU" altLang="ru-RU" sz="2800" b="1">
                <a:latin typeface="Arial" panose="020B0604020202020204" pitchFamily="34" charset="0"/>
              </a:rPr>
              <a:t>что регулярная аэробная физическая активность имеет тренирующий эффект?</a:t>
            </a:r>
            <a:br>
              <a:rPr lang="ru-RU" altLang="ru-RU" sz="2800" b="1">
                <a:latin typeface="Arial" panose="020B0604020202020204" pitchFamily="34" charset="0"/>
              </a:rPr>
            </a:br>
            <a:br>
              <a:rPr lang="ru-RU" altLang="ru-RU" sz="2800" b="1">
                <a:latin typeface="Arial" panose="020B0604020202020204" pitchFamily="34" charset="0"/>
              </a:rPr>
            </a:br>
            <a:r>
              <a:rPr lang="ru-RU" altLang="ru-RU" sz="2400" b="1" i="1">
                <a:latin typeface="Arial" panose="020B0604020202020204" pitchFamily="34" charset="0"/>
              </a:rPr>
              <a:t>Благодаря регулярной аэробной физической активности можно достичь:</a:t>
            </a:r>
          </a:p>
        </p:txBody>
      </p:sp>
      <p:sp>
        <p:nvSpPr>
          <p:cNvPr id="133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BC9F3D7-4CCD-494C-929A-550716279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3505200"/>
          </a:xfrm>
          <a:solidFill>
            <a:schemeClr val="bg1"/>
          </a:solidFill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тренированности сердечно-сосудистой системы;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улучшения функции органов дыхания;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гибкости;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увеличения мышечной силы;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большей выносливости;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altLang="ru-RU" sz="2400" b="1">
                <a:latin typeface="Arial" panose="020B0604020202020204" pitchFamily="34" charset="0"/>
              </a:rPr>
              <a:t>улучшения осанки и фигуры.</a:t>
            </a:r>
          </a:p>
        </p:txBody>
      </p:sp>
      <p:pic>
        <p:nvPicPr>
          <p:cNvPr id="13316" name="Picture 5" descr="PE01659_">
            <a:extLst>
              <a:ext uri="{FF2B5EF4-FFF2-40B4-BE49-F238E27FC236}">
                <a16:creationId xmlns:a16="http://schemas.microsoft.com/office/drawing/2014/main" id="{B36E24E3-6158-48B1-886F-628D9F74C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505200"/>
            <a:ext cx="1722438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7D9772AF-5B63-4732-AE7F-96ED448E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/>
              <a:t>Признак здорового сердца и его экономной работы</a:t>
            </a:r>
          </a:p>
        </p:txBody>
      </p:sp>
      <p:sp>
        <p:nvSpPr>
          <p:cNvPr id="3" name="Содержимое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93C87CD-CB2D-41AE-9501-D1199063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dirty="0"/>
              <a:t>Подсчитайте пульс утром после сна, лёжа в постели, и сравните с приведёнными данными: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55-60 в минуту- </a:t>
            </a:r>
            <a:r>
              <a:rPr lang="ru-RU" dirty="0">
                <a:solidFill>
                  <a:srgbClr val="FF0000"/>
                </a:solidFill>
              </a:rPr>
              <a:t>отлично;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60-70 в минуту- </a:t>
            </a:r>
            <a:r>
              <a:rPr lang="ru-RU" dirty="0">
                <a:solidFill>
                  <a:srgbClr val="00B050"/>
                </a:solidFill>
              </a:rPr>
              <a:t>хорошо;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70- 80 в минуту- </a:t>
            </a:r>
            <a:r>
              <a:rPr lang="ru-RU" dirty="0">
                <a:solidFill>
                  <a:srgbClr val="FFC000"/>
                </a:solidFill>
              </a:rPr>
              <a:t>удовлетворительно;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&gt;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80 в минуту- </a:t>
            </a:r>
            <a:r>
              <a:rPr lang="ru-RU" dirty="0">
                <a:solidFill>
                  <a:srgbClr val="00B0F0"/>
                </a:solidFill>
              </a:rPr>
              <a:t>плохо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Designs\Эскиз.pot</Template>
  <TotalTime>694</TotalTime>
  <Words>998</Words>
  <Application>Microsoft Office PowerPoint</Application>
  <PresentationFormat>Экран (4:3)</PresentationFormat>
  <Paragraphs>251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Tahoma</vt:lpstr>
      <vt:lpstr>Arial</vt:lpstr>
      <vt:lpstr>Wingdings</vt:lpstr>
      <vt:lpstr>Times New Roman</vt:lpstr>
      <vt:lpstr>Courier New</vt:lpstr>
      <vt:lpstr>Symbol</vt:lpstr>
      <vt:lpstr>Эскиз</vt:lpstr>
      <vt:lpstr>Adobe Photoshop Image</vt:lpstr>
      <vt:lpstr>Microsoft Clip Gallery</vt:lpstr>
      <vt:lpstr> Что надо знать о   физической активности</vt:lpstr>
      <vt:lpstr>Презентация PowerPoint</vt:lpstr>
      <vt:lpstr>Влияние регулярной аэробной физической активности на здоровье</vt:lpstr>
      <vt:lpstr>Уровень тренированности Вашей сердечно-сосудистой сиcтемы  </vt:lpstr>
      <vt:lpstr>ОПРОСНИК ПО ОЦЕНКЕ ФИЗИЧЕСКОЙ АКТИВНОСТИ  Оцените Вашу физическую активность!  </vt:lpstr>
      <vt:lpstr>ТЕСТ (по  К. Куперу) Пройдите (ходьба, бег) как можно дальше в течение 12 мин.  Оцените физическую тренированность.  Для мужчин (в км)</vt:lpstr>
      <vt:lpstr>ТЕСТ (по  К. Куперу) Пройдите (ходьба, бег) как можно дальше в течение 12 мин.  Оцените физическую тренированность.  Для женщин (в км)</vt:lpstr>
      <vt:lpstr>Знаете ли Вы,  что регулярная аэробная физическая активность имеет тренирующий эффект?  Благодаря регулярной аэробной физической активности можно достичь:</vt:lpstr>
      <vt:lpstr>Признак здорового сердца и его экономной работы</vt:lpstr>
      <vt:lpstr>Вам противопоказаны  аэробические нагрузки, если у Вас:</vt:lpstr>
      <vt:lpstr>Контролируйте интенсивность Вашей физической нагрузки</vt:lpstr>
      <vt:lpstr>По степени энергетических затрат физическая активность  делится на 3 уровня</vt:lpstr>
      <vt:lpstr> </vt:lpstr>
      <vt:lpstr>Презентация PowerPoint</vt:lpstr>
      <vt:lpstr>Надо знать, как  построить  занятие по повышению физической активности </vt:lpstr>
      <vt:lpstr>Для сжигания  150 ккал необходимо применение любой разновидности ФА: </vt:lpstr>
      <vt:lpstr> Ваша программа оздоровления   должна  включать  3 периода: </vt:lpstr>
      <vt:lpstr>Организация процесса консультирования по вопросам физической активности в МО.</vt:lpstr>
      <vt:lpstr>Протокола в соответствии со шкалой оценки</vt:lpstr>
      <vt:lpstr>ФА</vt:lpstr>
    </vt:vector>
  </TitlesOfParts>
  <Company>Tacis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Руслан Магомедов</cp:lastModifiedBy>
  <cp:revision>93</cp:revision>
  <dcterms:created xsi:type="dcterms:W3CDTF">2002-11-27T09:02:47Z</dcterms:created>
  <dcterms:modified xsi:type="dcterms:W3CDTF">2018-10-28T16:08:48Z</dcterms:modified>
</cp:coreProperties>
</file>